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sldIdLst>
    <p:sldId id="256" r:id="rId2"/>
    <p:sldId id="294" r:id="rId3"/>
    <p:sldId id="297" r:id="rId4"/>
    <p:sldId id="259" r:id="rId5"/>
    <p:sldId id="298" r:id="rId6"/>
    <p:sldId id="296" r:id="rId7"/>
    <p:sldId id="299" r:id="rId8"/>
    <p:sldId id="260" r:id="rId9"/>
    <p:sldId id="300" r:id="rId10"/>
    <p:sldId id="261" r:id="rId11"/>
    <p:sldId id="301" r:id="rId12"/>
    <p:sldId id="295" r:id="rId13"/>
    <p:sldId id="302" r:id="rId14"/>
    <p:sldId id="263" r:id="rId15"/>
    <p:sldId id="303" r:id="rId16"/>
    <p:sldId id="264" r:id="rId17"/>
    <p:sldId id="304" r:id="rId18"/>
    <p:sldId id="265" r:id="rId19"/>
    <p:sldId id="266" r:id="rId20"/>
    <p:sldId id="305" r:id="rId21"/>
    <p:sldId id="267" r:id="rId22"/>
    <p:sldId id="306" r:id="rId23"/>
    <p:sldId id="268" r:id="rId24"/>
    <p:sldId id="307" r:id="rId25"/>
    <p:sldId id="269" r:id="rId26"/>
    <p:sldId id="308" r:id="rId27"/>
    <p:sldId id="270" r:id="rId28"/>
    <p:sldId id="309" r:id="rId29"/>
    <p:sldId id="271" r:id="rId30"/>
    <p:sldId id="310" r:id="rId31"/>
    <p:sldId id="272" r:id="rId32"/>
    <p:sldId id="311" r:id="rId33"/>
    <p:sldId id="273" r:id="rId34"/>
    <p:sldId id="312" r:id="rId35"/>
    <p:sldId id="274" r:id="rId36"/>
    <p:sldId id="313"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3" roundtripDataSignature="AMtx7mhJ7b+LFHOz0URRnOVTyCvv0yXh6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GTI"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DD00"/>
    <a:srgbClr val="6378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86" autoAdjust="0"/>
    <p:restoredTop sz="94660"/>
  </p:normalViewPr>
  <p:slideViewPr>
    <p:cSldViewPr snapToGrid="0">
      <p:cViewPr varScale="1">
        <p:scale>
          <a:sx n="66" d="100"/>
          <a:sy n="66" d="100"/>
        </p:scale>
        <p:origin x="7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customschemas.google.com/relationships/presentationmetadata" Target="meta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2-10T21:54:09.310" idx="2">
    <p:pos x="4247" y="1147"/>
    <p:text>Qual ou quais são as principais dores identificadas?
O quão grande é esse problema? 
O que evidencia e reforça as dores? (depoimentos, fotos, dados secundários, etc.)</p:text>
    <p:extLst mod="1">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EDasnb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9-12-10T21:54:09.310" idx="2">
    <p:pos x="1502" y="1648"/>
    <p:text>Qual ou quais são as principais dores identificadas?
O quão grande é esse problema? 
O que evidencia e reforça as dores? (depoimentos, fotos, dados secundários, etc.)</p:text>
    <p:extLst mod="1">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EDasnb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9-12-10T21:54:51.659" idx="3">
    <p:pos x="3293" y="1105"/>
    <p:text>O que eu proponho para resolver as dores?
Como funciona minha solução?
Qual o estágio atual de minha solução?
O que as pessoas falam sobre a solução proposta?</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EDasnbg"/>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9-12-10T21:55:44.213" idx="4">
    <p:pos x="4608" y="1131"/>
    <p:text>O que diferencia minha solução das demais (tecnologia, facilidade de utilização, custo etc.)?
Qual minha proposta de valor?</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EDasnbk"/>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19-12-10T21:57:26.924" idx="5">
    <p:pos x="847" y="1679"/>
    <p:text>Quais são os impactos da minha solução?
Ela facilita a vida das pessoas?
Reduz custo ou gera novas formas de receita?
Gera impacto social e/ou ambiental?
Temos evidências (antes-depois) dos ganhos gerados?</p:text>
    <p:extLst mod="1">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EDasnbw"/>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19-12-10T21:58:21.119" idx="6">
    <p:pos x="1234" y="903"/>
    <p:text>Qual sua visão para o futuro da solução?
Dado seu estágio atual, como você chegará lá (alcançará a visão)?
Por que o IGTI foi importante neste processo?</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AEDasnb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pt-BR"/>
              <a:t>Outras opções de slides. Caso queira usar, copie e cole na ordem, personalizado com o seu texto. Mas lembre-se de não deixar os slides ocultos.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9" name="Google Shape;21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9" name="Google Shape;24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08710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298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6006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com Background">
  <p:cSld name="Slide com Background">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48"/>
        <p:cNvGrpSpPr/>
        <p:nvPr/>
      </p:nvGrpSpPr>
      <p:grpSpPr>
        <a:xfrm>
          <a:off x="0" y="0"/>
          <a:ext cx="0" cy="0"/>
          <a:chOff x="0" y="0"/>
          <a:chExt cx="0" cy="0"/>
        </a:xfrm>
      </p:grpSpPr>
      <p:sp>
        <p:nvSpPr>
          <p:cNvPr id="49" name="Google Shape;49;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55"/>
        <p:cNvGrpSpPr/>
        <p:nvPr/>
      </p:nvGrpSpPr>
      <p:grpSpPr>
        <a:xfrm>
          <a:off x="0" y="0"/>
          <a:ext cx="0" cy="0"/>
          <a:chOff x="0" y="0"/>
          <a:chExt cx="0" cy="0"/>
        </a:xfrm>
      </p:grpSpPr>
      <p:sp>
        <p:nvSpPr>
          <p:cNvPr id="56" name="Google Shape;56;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64"/>
        <p:cNvGrpSpPr/>
        <p:nvPr/>
      </p:nvGrpSpPr>
      <p:grpSpPr>
        <a:xfrm>
          <a:off x="0" y="0"/>
          <a:ext cx="0" cy="0"/>
          <a:chOff x="0" y="0"/>
          <a:chExt cx="0" cy="0"/>
        </a:xfrm>
      </p:grpSpPr>
      <p:sp>
        <p:nvSpPr>
          <p:cNvPr id="65" name="Google Shape;65;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69"/>
        <p:cNvGrpSpPr/>
        <p:nvPr/>
      </p:nvGrpSpPr>
      <p:grpSpPr>
        <a:xfrm>
          <a:off x="0" y="0"/>
          <a:ext cx="0" cy="0"/>
          <a:chOff x="0" y="0"/>
          <a:chExt cx="0" cy="0"/>
        </a:xfrm>
      </p:grpSpPr>
      <p:sp>
        <p:nvSpPr>
          <p:cNvPr id="70" name="Google Shape;70;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76"/>
        <p:cNvGrpSpPr/>
        <p:nvPr/>
      </p:nvGrpSpPr>
      <p:grpSpPr>
        <a:xfrm>
          <a:off x="0" y="0"/>
          <a:ext cx="0" cy="0"/>
          <a:chOff x="0" y="0"/>
          <a:chExt cx="0" cy="0"/>
        </a:xfrm>
      </p:grpSpPr>
      <p:sp>
        <p:nvSpPr>
          <p:cNvPr id="77" name="Google Shape;77;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9" name="Google Shape;79;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83"/>
        <p:cNvGrpSpPr/>
        <p:nvPr/>
      </p:nvGrpSpPr>
      <p:grpSpPr>
        <a:xfrm>
          <a:off x="0" y="0"/>
          <a:ext cx="0" cy="0"/>
          <a:chOff x="0" y="0"/>
          <a:chExt cx="0" cy="0"/>
        </a:xfrm>
      </p:grpSpPr>
      <p:sp>
        <p:nvSpPr>
          <p:cNvPr id="84" name="Google Shape;84;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89"/>
        <p:cNvGrpSpPr/>
        <p:nvPr/>
      </p:nvGrpSpPr>
      <p:grpSpPr>
        <a:xfrm>
          <a:off x="0" y="0"/>
          <a:ext cx="0" cy="0"/>
          <a:chOff x="0" y="0"/>
          <a:chExt cx="0" cy="0"/>
        </a:xfrm>
      </p:grpSpPr>
      <p:sp>
        <p:nvSpPr>
          <p:cNvPr id="90" name="Google Shape;90;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3"/>
        <p:cNvGrpSpPr/>
        <p:nvPr/>
      </p:nvGrpSpPr>
      <p:grpSpPr>
        <a:xfrm>
          <a:off x="0" y="0"/>
          <a:ext cx="0" cy="0"/>
          <a:chOff x="0" y="0"/>
          <a:chExt cx="0" cy="0"/>
        </a:xfrm>
      </p:grpSpPr>
      <p:sp>
        <p:nvSpPr>
          <p:cNvPr id="14" name="Google Shape;1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ersonalizado">
  <p:cSld name="Personalizado">
    <p:spTree>
      <p:nvGrpSpPr>
        <p:cNvPr id="1" name="Shape 19"/>
        <p:cNvGrpSpPr/>
        <p:nvPr/>
      </p:nvGrpSpPr>
      <p:grpSpPr>
        <a:xfrm>
          <a:off x="0" y="0"/>
          <a:ext cx="0" cy="0"/>
          <a:chOff x="0" y="0"/>
          <a:chExt cx="0" cy="0"/>
        </a:xfrm>
      </p:grpSpPr>
      <p:sp>
        <p:nvSpPr>
          <p:cNvPr id="20" name="Google Shape;20;p9"/>
          <p:cNvSpPr>
            <a:spLocks noGrp="1"/>
          </p:cNvSpPr>
          <p:nvPr>
            <p:ph type="pic" idx="2"/>
          </p:nvPr>
        </p:nvSpPr>
        <p:spPr>
          <a:xfrm>
            <a:off x="6508886" y="573932"/>
            <a:ext cx="5075676" cy="571013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com Legenda">
  <p:cSld name="Foto com Legenda">
    <p:spTree>
      <p:nvGrpSpPr>
        <p:cNvPr id="1" name="Shape 21"/>
        <p:cNvGrpSpPr/>
        <p:nvPr/>
      </p:nvGrpSpPr>
      <p:grpSpPr>
        <a:xfrm>
          <a:off x="0" y="0"/>
          <a:ext cx="0" cy="0"/>
          <a:chOff x="0" y="0"/>
          <a:chExt cx="0" cy="0"/>
        </a:xfrm>
      </p:grpSpPr>
      <p:sp>
        <p:nvSpPr>
          <p:cNvPr id="22" name="Google Shape;22;p14"/>
          <p:cNvSpPr>
            <a:spLocks noGrp="1"/>
          </p:cNvSpPr>
          <p:nvPr>
            <p:ph type="pic" idx="2"/>
          </p:nvPr>
        </p:nvSpPr>
        <p:spPr>
          <a:xfrm>
            <a:off x="1960096" y="170329"/>
            <a:ext cx="3773715" cy="6517342"/>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59"/>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aleria">
  <p:cSld name="Galeria">
    <p:spTree>
      <p:nvGrpSpPr>
        <p:cNvPr id="1" name="Shape 25"/>
        <p:cNvGrpSpPr/>
        <p:nvPr/>
      </p:nvGrpSpPr>
      <p:grpSpPr>
        <a:xfrm>
          <a:off x="0" y="0"/>
          <a:ext cx="0" cy="0"/>
          <a:chOff x="0" y="0"/>
          <a:chExt cx="0" cy="0"/>
        </a:xfrm>
      </p:grpSpPr>
      <p:sp>
        <p:nvSpPr>
          <p:cNvPr id="26" name="Google Shape;26;p60"/>
          <p:cNvSpPr>
            <a:spLocks noGrp="1"/>
          </p:cNvSpPr>
          <p:nvPr>
            <p:ph type="pic" idx="2"/>
          </p:nvPr>
        </p:nvSpPr>
        <p:spPr>
          <a:xfrm>
            <a:off x="719893" y="571501"/>
            <a:ext cx="2417386" cy="257220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60"/>
          <p:cNvSpPr>
            <a:spLocks noGrp="1"/>
          </p:cNvSpPr>
          <p:nvPr>
            <p:ph type="pic" idx="3"/>
          </p:nvPr>
        </p:nvSpPr>
        <p:spPr>
          <a:xfrm>
            <a:off x="719892" y="3445330"/>
            <a:ext cx="2417386" cy="287382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Google Shape;28;p60"/>
          <p:cNvSpPr>
            <a:spLocks noGrp="1"/>
          </p:cNvSpPr>
          <p:nvPr>
            <p:ph type="pic" idx="4"/>
          </p:nvPr>
        </p:nvSpPr>
        <p:spPr>
          <a:xfrm>
            <a:off x="3463092" y="571501"/>
            <a:ext cx="2417386" cy="3886199"/>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60"/>
          <p:cNvSpPr>
            <a:spLocks noGrp="1"/>
          </p:cNvSpPr>
          <p:nvPr>
            <p:ph type="pic" idx="5"/>
          </p:nvPr>
        </p:nvSpPr>
        <p:spPr>
          <a:xfrm>
            <a:off x="3463092" y="4767943"/>
            <a:ext cx="2417386" cy="155121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30"/>
        <p:cNvGrpSpPr/>
        <p:nvPr/>
      </p:nvGrpSpPr>
      <p:grpSpPr>
        <a:xfrm>
          <a:off x="0" y="0"/>
          <a:ext cx="0" cy="0"/>
          <a:chOff x="0" y="0"/>
          <a:chExt cx="0" cy="0"/>
        </a:xfrm>
      </p:grpSpPr>
      <p:sp>
        <p:nvSpPr>
          <p:cNvPr id="31" name="Google Shape;31;p6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 name="Google Shape;33;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36"/>
        <p:cNvGrpSpPr/>
        <p:nvPr/>
      </p:nvGrpSpPr>
      <p:grpSpPr>
        <a:xfrm>
          <a:off x="0" y="0"/>
          <a:ext cx="0" cy="0"/>
          <a:chOff x="0" y="0"/>
          <a:chExt cx="0" cy="0"/>
        </a:xfrm>
      </p:grpSpPr>
      <p:sp>
        <p:nvSpPr>
          <p:cNvPr id="37" name="Google Shape;37;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42"/>
        <p:cNvGrpSpPr/>
        <p:nvPr/>
      </p:nvGrpSpPr>
      <p:grpSpPr>
        <a:xfrm>
          <a:off x="0" y="0"/>
          <a:ext cx="0" cy="0"/>
          <a:chOff x="0" y="0"/>
          <a:chExt cx="0" cy="0"/>
        </a:xfrm>
      </p:grpSpPr>
      <p:sp>
        <p:nvSpPr>
          <p:cNvPr id="43" name="Google Shape;43;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comments" Target="../comments/comment4.xml"/><Relationship Id="rId4" Type="http://schemas.openxmlformats.org/officeDocument/2006/relationships/image" Target="../media/image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image" Target="../media/image5.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omments" Target="../comments/commen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CB364"/>
            </a:gs>
            <a:gs pos="30069">
              <a:srgbClr val="0EAB8B"/>
            </a:gs>
            <a:gs pos="58386">
              <a:srgbClr val="0B93A9"/>
            </a:gs>
            <a:gs pos="74000">
              <a:srgbClr val="1386B2"/>
            </a:gs>
            <a:gs pos="83000">
              <a:srgbClr val="1A79B9"/>
            </a:gs>
            <a:gs pos="100000">
              <a:srgbClr val="27479B"/>
            </a:gs>
          </a:gsLst>
          <a:lin ang="0" scaled="0"/>
        </a:gradFill>
        <a:effectLst/>
      </p:bgPr>
    </p:bg>
    <p:spTree>
      <p:nvGrpSpPr>
        <p:cNvPr id="1" name="Shape 98"/>
        <p:cNvGrpSpPr/>
        <p:nvPr/>
      </p:nvGrpSpPr>
      <p:grpSpPr>
        <a:xfrm>
          <a:off x="0" y="0"/>
          <a:ext cx="0" cy="0"/>
          <a:chOff x="0" y="0"/>
          <a:chExt cx="0" cy="0"/>
        </a:xfrm>
      </p:grpSpPr>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l="6219" t="51626" r="46220" b="813"/>
          <a:stretch/>
        </p:blipFill>
        <p:spPr>
          <a:xfrm>
            <a:off x="0" y="-1"/>
            <a:ext cx="12192000" cy="6858001"/>
          </a:xfrm>
          <a:prstGeom prst="rect">
            <a:avLst/>
          </a:prstGeom>
        </p:spPr>
      </p:pic>
      <p:sp>
        <p:nvSpPr>
          <p:cNvPr id="100" name="Google Shape;100;p4"/>
          <p:cNvSpPr/>
          <p:nvPr/>
        </p:nvSpPr>
        <p:spPr>
          <a:xfrm>
            <a:off x="2282494" y="0"/>
            <a:ext cx="7870067" cy="6223647"/>
          </a:xfrm>
          <a:prstGeom prst="rect">
            <a:avLst/>
          </a:prstGeom>
          <a:solidFill>
            <a:schemeClr val="dk1">
              <a:alpha val="68627"/>
            </a:schemeClr>
          </a:solidFill>
          <a:ln>
            <a:noFill/>
          </a:ln>
          <a:effectLst>
            <a:outerShdw blurRad="50800" dist="50800" dir="5400000" algn="ctr" rotWithShape="0">
              <a:srgbClr val="000000">
                <a:alpha val="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 name="Google Shape;101;p4"/>
          <p:cNvSpPr/>
          <p:nvPr/>
        </p:nvSpPr>
        <p:spPr>
          <a:xfrm>
            <a:off x="3160920" y="1145928"/>
            <a:ext cx="6113217" cy="4192749"/>
          </a:xfrm>
          <a:prstGeom prst="rect">
            <a:avLst/>
          </a:prstGeom>
          <a:noFill/>
          <a:ln w="38100" cap="flat" cmpd="sng">
            <a:solidFill>
              <a:srgbClr val="7DD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DDD00"/>
              </a:solidFill>
              <a:latin typeface="Arial"/>
              <a:ea typeface="Arial"/>
              <a:cs typeface="Arial"/>
              <a:sym typeface="Arial"/>
            </a:endParaRPr>
          </a:p>
        </p:txBody>
      </p:sp>
      <p:sp>
        <p:nvSpPr>
          <p:cNvPr id="102" name="Google Shape;102;p4"/>
          <p:cNvSpPr txBox="1"/>
          <p:nvPr/>
        </p:nvSpPr>
        <p:spPr>
          <a:xfrm>
            <a:off x="4031637" y="1709224"/>
            <a:ext cx="5133471"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pt-BR" sz="9600" b="1" i="0" u="none" strike="noStrike" cap="none" dirty="0" err="1">
                <a:solidFill>
                  <a:schemeClr val="lt1"/>
                </a:solidFill>
                <a:latin typeface="Radio Canada" pitchFamily="2" charset="0"/>
                <a:ea typeface="Trebuchet MS"/>
                <a:cs typeface="Trebuchet MS"/>
                <a:sym typeface="Trebuchet MS"/>
              </a:rPr>
              <a:t>Pitch</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03" name="Google Shape;103;p4"/>
          <p:cNvSpPr txBox="1"/>
          <p:nvPr/>
        </p:nvSpPr>
        <p:spPr>
          <a:xfrm>
            <a:off x="4082194" y="3044414"/>
            <a:ext cx="406317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pt-BR" sz="2100" b="0" i="0" u="none" strike="noStrike" cap="none" dirty="0">
                <a:solidFill>
                  <a:schemeClr val="lt1"/>
                </a:solidFill>
                <a:latin typeface="Radio Canada" pitchFamily="2" charset="0"/>
                <a:ea typeface="Trebuchet MS"/>
                <a:cs typeface="Trebuchet MS"/>
                <a:sym typeface="Trebuchet MS"/>
              </a:rPr>
              <a:t>PROJETO </a:t>
            </a:r>
            <a:r>
              <a:rPr lang="pt-BR" sz="2100" b="0" i="0" u="none" strike="noStrike" cap="none" dirty="0" smtClean="0">
                <a:solidFill>
                  <a:schemeClr val="lt1"/>
                </a:solidFill>
                <a:latin typeface="Radio Canada" pitchFamily="2" charset="0"/>
                <a:ea typeface="Trebuchet MS"/>
                <a:cs typeface="Trebuchet MS"/>
                <a:sym typeface="Trebuchet MS"/>
              </a:rPr>
              <a:t>APLICADO | PÓS-GRADUAÇÃO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04" name="Google Shape;104;p4"/>
          <p:cNvSpPr txBox="1"/>
          <p:nvPr/>
        </p:nvSpPr>
        <p:spPr>
          <a:xfrm>
            <a:off x="4082194" y="3913358"/>
            <a:ext cx="4270673" cy="7232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pt-BR" sz="2000" b="0" i="0" u="none" strike="noStrike" cap="none" dirty="0">
                <a:solidFill>
                  <a:schemeClr val="lt1"/>
                </a:solidFill>
                <a:latin typeface="Radio Canada" pitchFamily="2" charset="0"/>
                <a:ea typeface="Trebuchet MS"/>
                <a:cs typeface="Trebuchet MS"/>
                <a:sym typeface="Trebuchet MS"/>
              </a:rPr>
              <a:t>DIGITE AQUI O TÍTULO DO SEU </a:t>
            </a:r>
            <a:r>
              <a:rPr lang="pt-BR" sz="2100" b="0" i="0" u="none" strike="noStrike" cap="none" dirty="0">
                <a:solidFill>
                  <a:schemeClr val="lt1"/>
                </a:solidFill>
                <a:latin typeface="Radio Canada" pitchFamily="2" charset="0"/>
                <a:ea typeface="Trebuchet MS"/>
                <a:cs typeface="Trebuchet MS"/>
                <a:sym typeface="Trebuchet MS"/>
              </a:rPr>
              <a:t>PROJETO</a:t>
            </a:r>
            <a:r>
              <a:rPr lang="pt-BR" sz="2000" b="0" i="0" u="none" strike="noStrike" cap="none" dirty="0">
                <a:solidFill>
                  <a:schemeClr val="lt1"/>
                </a:solidFill>
                <a:latin typeface="Radio Canada" pitchFamily="2" charset="0"/>
                <a:ea typeface="Trebuchet MS"/>
                <a:cs typeface="Trebuchet MS"/>
                <a:sym typeface="Trebuchet MS"/>
              </a:rPr>
              <a:t> APLICADO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23" name="Fluxograma: Terminação 22"/>
          <p:cNvSpPr/>
          <p:nvPr/>
        </p:nvSpPr>
        <p:spPr>
          <a:xfrm>
            <a:off x="8818282" y="1381758"/>
            <a:ext cx="239552" cy="91637"/>
          </a:xfrm>
          <a:prstGeom prst="flowChartTerminator">
            <a:avLst/>
          </a:prstGeom>
          <a:no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luxograma: Terminação 23"/>
          <p:cNvSpPr/>
          <p:nvPr/>
        </p:nvSpPr>
        <p:spPr>
          <a:xfrm>
            <a:off x="8266370" y="1381758"/>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8542466" y="1381758"/>
            <a:ext cx="239552" cy="91637"/>
          </a:xfrm>
          <a:prstGeom prst="flowChartTerminator">
            <a:avLst/>
          </a:prstGeom>
          <a:no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750"/>
                                        <p:tgtEl>
                                          <p:spTgt spid="10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750"/>
                                        <p:tgtEl>
                                          <p:spTgt spid="103"/>
                                        </p:tgtEl>
                                      </p:cBhvr>
                                    </p:animEffect>
                                  </p:childTnLst>
                                </p:cTn>
                              </p:par>
                              <p:par>
                                <p:cTn id="12" presetID="10" presetClass="entr" presetSubtype="0" fill="hold" nodeType="with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fade">
                                      <p:cBhvr>
                                        <p:cTn id="14" dur="750"/>
                                        <p:tgtEl>
                                          <p:spTgt spid="100"/>
                                        </p:tgtEl>
                                      </p:cBhvr>
                                    </p:animEffect>
                                  </p:childTnLst>
                                </p:cTn>
                              </p:par>
                            </p:childTnLst>
                          </p:cTn>
                        </p:par>
                        <p:par>
                          <p:cTn id="15" fill="hold">
                            <p:stCondLst>
                              <p:cond delay="1500"/>
                            </p:stCondLst>
                            <p:childTnLst>
                              <p:par>
                                <p:cTn id="16" presetID="23" presetClass="entr" presetSubtype="16"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anim calcmode="lin" valueType="num">
                                      <p:cBhvr additive="base">
                                        <p:cTn id="18" dur="500"/>
                                        <p:tgtEl>
                                          <p:spTgt spid="101"/>
                                        </p:tgtEl>
                                        <p:attrNameLst>
                                          <p:attrName>ppt_w</p:attrName>
                                        </p:attrNameLst>
                                      </p:cBhvr>
                                      <p:tavLst>
                                        <p:tav tm="0">
                                          <p:val>
                                            <p:strVal val="0"/>
                                          </p:val>
                                        </p:tav>
                                        <p:tav tm="100000">
                                          <p:val>
                                            <p:strVal val="#ppt_w"/>
                                          </p:val>
                                        </p:tav>
                                      </p:tavLst>
                                    </p:anim>
                                    <p:anim calcmode="lin" valueType="num">
                                      <p:cBhvr additive="base">
                                        <p:cTn id="19" dur="500"/>
                                        <p:tgtEl>
                                          <p:spTgt spid="101"/>
                                        </p:tgtEl>
                                        <p:attrNameLst>
                                          <p:attrName>ppt_h</p:attrName>
                                        </p:attrNameLst>
                                      </p:cBhvr>
                                      <p:tavLst>
                                        <p:tav tm="0">
                                          <p:val>
                                            <p:strVal val="0"/>
                                          </p:val>
                                        </p:tav>
                                        <p:tav tm="100000">
                                          <p:val>
                                            <p:strVal val="#ppt_h"/>
                                          </p:val>
                                        </p:tav>
                                      </p:tavLst>
                                    </p:anim>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750"/>
                                        <p:tgtEl>
                                          <p:spTgt spid="1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p:nvPr/>
        </p:nvSpPr>
        <p:spPr>
          <a:xfrm>
            <a:off x="487828" y="609600"/>
            <a:ext cx="11361794" cy="5638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 name="Google Shape;163;p20"/>
          <p:cNvSpPr txBox="1"/>
          <p:nvPr/>
        </p:nvSpPr>
        <p:spPr>
          <a:xfrm>
            <a:off x="6524161" y="1603896"/>
            <a:ext cx="4208833" cy="1532687"/>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rgbClr val="7DDD00"/>
                </a:solidFill>
                <a:latin typeface="Radio Canada" pitchFamily="2" charset="0"/>
                <a:ea typeface="Trebuchet MS"/>
                <a:cs typeface="Trebuchet MS"/>
                <a:sym typeface="Trebuchet MS"/>
              </a:rPr>
              <a:t>04.</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lt1"/>
                </a:solidFill>
                <a:latin typeface="Radio Canada" pitchFamily="2" charset="0"/>
                <a:ea typeface="Trebuchet MS"/>
                <a:cs typeface="Trebuchet MS"/>
                <a:sym typeface="Trebuchet MS"/>
              </a:rPr>
              <a:t>Diferencial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4" name="Google Shape;164;p20"/>
          <p:cNvSpPr txBox="1"/>
          <p:nvPr/>
        </p:nvSpPr>
        <p:spPr>
          <a:xfrm>
            <a:off x="6524161" y="3263911"/>
            <a:ext cx="4208834" cy="37236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0" i="0" u="none" strike="noStrike" cap="none" dirty="0">
                <a:solidFill>
                  <a:schemeClr val="lt1"/>
                </a:solidFill>
                <a:latin typeface="Radio Canada" pitchFamily="2" charset="0"/>
                <a:ea typeface="Trebuchet MS"/>
                <a:cs typeface="Trebuchet MS"/>
                <a:sym typeface="Trebuchet MS"/>
              </a:rPr>
              <a:t>O que a sua solução tem de especial?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5" name="Google Shape;165;p20"/>
          <p:cNvSpPr txBox="1"/>
          <p:nvPr/>
        </p:nvSpPr>
        <p:spPr>
          <a:xfrm>
            <a:off x="6524161" y="3708113"/>
            <a:ext cx="4208834" cy="2012818"/>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Proin</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suscipit</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commodo</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ultricies</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felis</a:t>
            </a:r>
            <a:r>
              <a:rPr lang="pt-BR" sz="1200" b="0" i="0" u="none" strike="noStrike" cap="none" dirty="0">
                <a:solidFill>
                  <a:schemeClr val="lt1"/>
                </a:solidFill>
                <a:latin typeface="Radio Canada" pitchFamily="2" charset="0"/>
                <a:ea typeface="Trebuchet MS"/>
                <a:cs typeface="Trebuchet MS"/>
                <a:sym typeface="Trebuchet MS"/>
              </a:rPr>
              <a:t> porta</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orci</a:t>
            </a:r>
            <a:r>
              <a:rPr lang="pt-BR" sz="1200" b="0" i="0" u="none" strike="noStrike" cap="none" dirty="0">
                <a:solidFill>
                  <a:schemeClr val="lt1"/>
                </a:solidFill>
                <a:latin typeface="Radio Canada" pitchFamily="2" charset="0"/>
                <a:ea typeface="Trebuchet MS"/>
                <a:cs typeface="Trebuchet MS"/>
                <a:sym typeface="Trebuchet MS"/>
              </a:rPr>
              <a:t>, id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massa. </a:t>
            </a:r>
            <a:r>
              <a:rPr lang="pt-BR" sz="1200" b="0" i="0" u="none" strike="noStrike" cap="none" dirty="0" err="1">
                <a:solidFill>
                  <a:schemeClr val="lt1"/>
                </a:solidFill>
                <a:latin typeface="Radio Canada" pitchFamily="2" charset="0"/>
                <a:ea typeface="Trebuchet MS"/>
                <a:cs typeface="Trebuchet MS"/>
                <a:sym typeface="Trebuchet MS"/>
              </a:rPr>
              <a:t>Nullam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nisi</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bibendum</a:t>
            </a:r>
            <a:r>
              <a:rPr lang="pt-BR" sz="1200" b="0" i="0" u="none" strike="noStrike" cap="none" dirty="0">
                <a:solidFill>
                  <a:schemeClr val="lt1"/>
                </a:solidFill>
                <a:latin typeface="Radio Canada" pitchFamily="2" charset="0"/>
                <a:ea typeface="Trebuchet MS"/>
                <a:cs typeface="Trebuchet MS"/>
                <a:sym typeface="Trebuchet MS"/>
              </a:rPr>
              <a:t> est quis, </a:t>
            </a:r>
            <a:r>
              <a:rPr lang="pt-BR" sz="1200" b="0" i="0" u="none" strike="noStrike" cap="none" dirty="0" err="1">
                <a:solidFill>
                  <a:schemeClr val="lt1"/>
                </a:solidFill>
                <a:latin typeface="Radio Canada" pitchFamily="2" charset="0"/>
                <a:ea typeface="Trebuchet MS"/>
                <a:cs typeface="Trebuchet MS"/>
                <a:sym typeface="Trebuchet MS"/>
              </a:rPr>
              <a:t>imperdiet</a:t>
            </a:r>
            <a:r>
              <a:rPr lang="pt-BR" sz="1200" b="0" i="0" u="none" strike="noStrike" cap="none" dirty="0">
                <a:solidFill>
                  <a:schemeClr val="lt1"/>
                </a:solidFill>
                <a:latin typeface="Radio Canada" pitchFamily="2" charset="0"/>
                <a:ea typeface="Trebuchet MS"/>
                <a:cs typeface="Trebuchet MS"/>
                <a:sym typeface="Trebuchet MS"/>
              </a:rPr>
              <a:t> justo. </a:t>
            </a:r>
            <a:r>
              <a:rPr lang="pt-BR" sz="1200" b="0" i="0" u="none" strike="noStrike" cap="none" dirty="0" err="1">
                <a:solidFill>
                  <a:schemeClr val="lt1"/>
                </a:solidFill>
                <a:latin typeface="Radio Canada" pitchFamily="2" charset="0"/>
                <a:ea typeface="Trebuchet MS"/>
                <a:cs typeface="Trebuchet MS"/>
                <a:sym typeface="Trebuchet MS"/>
              </a:rPr>
              <a:t>Aliquam</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tempor</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laoreet</a:t>
            </a:r>
            <a:r>
              <a:rPr lang="pt-BR" sz="1200" b="0" i="0" u="none" strike="noStrike" cap="none" dirty="0">
                <a:solidFill>
                  <a:schemeClr val="lt1"/>
                </a:solidFill>
                <a:latin typeface="Radio Canada" pitchFamily="2" charset="0"/>
                <a:ea typeface="Trebuchet MS"/>
                <a:cs typeface="Trebuchet MS"/>
                <a:sym typeface="Trebuchet MS"/>
              </a:rPr>
              <a:t> est </a:t>
            </a:r>
            <a:r>
              <a:rPr lang="pt-BR" sz="1200" b="0" i="0" u="none" strike="noStrike" cap="none" dirty="0" err="1">
                <a:solidFill>
                  <a:schemeClr val="lt1"/>
                </a:solidFill>
                <a:latin typeface="Radio Canada" pitchFamily="2" charset="0"/>
                <a:ea typeface="Trebuchet MS"/>
                <a:cs typeface="Trebuchet MS"/>
                <a:sym typeface="Trebuchet MS"/>
              </a:rPr>
              <a:t>eget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efficitur</a:t>
            </a:r>
            <a:r>
              <a:rPr lang="pt-BR" sz="1200" b="0" i="0" u="none" strike="noStrike" cap="none" dirty="0">
                <a:solidFill>
                  <a:schemeClr val="lt1"/>
                </a:solidFill>
                <a:latin typeface="Radio Canada" pitchFamily="2" charset="0"/>
                <a:ea typeface="Trebuchet MS"/>
                <a:cs typeface="Trebuchet MS"/>
                <a:sym typeface="Trebuchet MS"/>
              </a:rPr>
              <a:t>. Ut </a:t>
            </a:r>
            <a:r>
              <a:rPr lang="pt-BR" sz="1200" b="0" i="0" u="none" strike="noStrike" cap="none" dirty="0" err="1">
                <a:solidFill>
                  <a:schemeClr val="lt1"/>
                </a:solidFill>
                <a:latin typeface="Radio Canada" pitchFamily="2" charset="0"/>
                <a:ea typeface="Trebuchet MS"/>
                <a:cs typeface="Trebuchet MS"/>
                <a:sym typeface="Trebuchet MS"/>
              </a:rPr>
              <a:t>varius</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arcu</a:t>
            </a:r>
            <a:r>
              <a:rPr lang="pt-BR" sz="1200" b="0" i="0" u="none" strike="noStrike" cap="none" dirty="0">
                <a:solidFill>
                  <a:schemeClr val="lt1"/>
                </a:solidFill>
                <a:latin typeface="Radio Canada" pitchFamily="2" charset="0"/>
                <a:ea typeface="Trebuchet MS"/>
                <a:cs typeface="Trebuchet MS"/>
                <a:sym typeface="Trebuchet MS"/>
              </a:rPr>
              <a:t> quis</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fringilla</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Suspendisse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molestie</a:t>
            </a:r>
            <a:r>
              <a:rPr lang="pt-BR" sz="1200" b="0" i="0" u="none" strike="noStrike" cap="none" dirty="0">
                <a:solidFill>
                  <a:schemeClr val="lt1"/>
                </a:solidFill>
                <a:latin typeface="Radio Canada" pitchFamily="2" charset="0"/>
                <a:ea typeface="Trebuchet MS"/>
                <a:cs typeface="Trebuchet MS"/>
                <a:sym typeface="Trebuchet MS"/>
              </a:rPr>
              <a:t>, justo ut </a:t>
            </a:r>
            <a:r>
              <a:rPr lang="pt-BR" sz="1200" b="0" i="0" u="none" strike="noStrike" cap="none" dirty="0" err="1">
                <a:solidFill>
                  <a:schemeClr val="lt1"/>
                </a:solidFill>
                <a:latin typeface="Radio Canada" pitchFamily="2" charset="0"/>
                <a:ea typeface="Trebuchet MS"/>
                <a:cs typeface="Trebuchet MS"/>
                <a:sym typeface="Trebuchet MS"/>
              </a:rPr>
              <a:t>lobortis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pretium</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venenatis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augue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nec</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lectus</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6" name="Google Shape;166;p20"/>
          <p:cNvSpPr/>
          <p:nvPr/>
        </p:nvSpPr>
        <p:spPr>
          <a:xfrm rot="5400000" flipH="1">
            <a:off x="-69892" y="3382001"/>
            <a:ext cx="1115440" cy="13618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3414" y="5450467"/>
            <a:ext cx="1504301" cy="925261"/>
          </a:xfrm>
          <a:prstGeom prst="rect">
            <a:avLst/>
          </a:prstGeom>
        </p:spPr>
      </p:pic>
      <p:cxnSp>
        <p:nvCxnSpPr>
          <p:cNvPr id="14" name="Conector reto 13"/>
          <p:cNvCxnSpPr/>
          <p:nvPr/>
        </p:nvCxnSpPr>
        <p:spPr>
          <a:xfrm flipH="1">
            <a:off x="9731853" y="943064"/>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pic>
        <p:nvPicPr>
          <p:cNvPr id="7" name="Espaço Reservado para Imagem 6"/>
          <p:cNvPicPr>
            <a:picLocks noGrp="1" noChangeAspect="1"/>
          </p:cNvPicPr>
          <p:nvPr>
            <p:ph type="pic" idx="2"/>
          </p:nvPr>
        </p:nvPicPr>
        <p:blipFill>
          <a:blip r:embed="rId4">
            <a:extLst>
              <a:ext uri="{28A0092B-C50C-407E-A947-70E740481C1C}">
                <a14:useLocalDpi xmlns:a14="http://schemas.microsoft.com/office/drawing/2010/main" val="0"/>
              </a:ext>
            </a:extLst>
          </a:blip>
          <a:srcRect l="387" r="387"/>
          <a:stretch>
            <a:fillRect/>
          </a:stretch>
        </p:blipFill>
        <p:spPr>
          <a:xfrm>
            <a:off x="1681405" y="349586"/>
            <a:ext cx="4088352" cy="6201015"/>
          </a:xfrm>
        </p:spPr>
      </p:pic>
      <p:sp>
        <p:nvSpPr>
          <p:cNvPr id="168" name="Google Shape;168;p20"/>
          <p:cNvSpPr txBox="1"/>
          <p:nvPr/>
        </p:nvSpPr>
        <p:spPr>
          <a:xfrm>
            <a:off x="2222919" y="5279978"/>
            <a:ext cx="2991532" cy="6525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400"/>
              <a:buFont typeface="Arial"/>
              <a:buNone/>
            </a:pPr>
            <a:r>
              <a:rPr lang="pt-BR" sz="1800" b="0" i="0" u="none" strike="noStrike" cap="none" dirty="0">
                <a:solidFill>
                  <a:srgbClr val="FFFFFF"/>
                </a:solidFill>
                <a:latin typeface="Trebuchet MS"/>
                <a:ea typeface="Trebuchet MS"/>
                <a:cs typeface="Trebuchet MS"/>
                <a:sym typeface="Trebuchet MS"/>
              </a:rPr>
              <a:t>INSIRA AQUI UMA </a:t>
            </a:r>
            <a:r>
              <a:rPr lang="pt-BR" sz="1800" b="0" i="0" u="none" strike="noStrike" cap="none" dirty="0" smtClean="0">
                <a:solidFill>
                  <a:srgbClr val="FFFFFF"/>
                </a:solidFill>
                <a:latin typeface="Trebuchet MS"/>
                <a:ea typeface="Trebuchet MS"/>
                <a:cs typeface="Trebuchet MS"/>
                <a:sym typeface="Trebuchet MS"/>
              </a:rPr>
              <a:t>IMAGEM </a:t>
            </a:r>
            <a:r>
              <a:rPr lang="pt-BR" sz="1800" b="0" i="0" u="none" strike="noStrike" cap="none" dirty="0">
                <a:solidFill>
                  <a:srgbClr val="FFFFFF"/>
                </a:solidFill>
                <a:latin typeface="Trebuchet MS"/>
                <a:ea typeface="Trebuchet MS"/>
                <a:cs typeface="Trebuchet MS"/>
                <a:sym typeface="Trebuchet MS"/>
              </a:rPr>
              <a:t>DE SUA PREFERÊNCIA.</a:t>
            </a:r>
            <a:endParaRPr sz="1400" b="0" i="0" u="none" strike="noStrike" cap="none" dirty="0">
              <a:solidFill>
                <a:srgbClr val="FFFFFF"/>
              </a:solidFill>
              <a:latin typeface="Trebuchet MS"/>
              <a:ea typeface="Trebuchet MS"/>
              <a:cs typeface="Trebuchet MS"/>
              <a:sym typeface="Trebuchet MS"/>
            </a:endParaRPr>
          </a:p>
          <a:p>
            <a:pPr marL="0" marR="0" lvl="0" indent="0" algn="l" rtl="0">
              <a:lnSpc>
                <a:spcPct val="130000"/>
              </a:lnSpc>
              <a:spcBef>
                <a:spcPts val="0"/>
              </a:spcBef>
              <a:spcAft>
                <a:spcPts val="0"/>
              </a:spcAft>
              <a:buClr>
                <a:srgbClr val="000000"/>
              </a:buClr>
              <a:buSzPts val="1400"/>
              <a:buFont typeface="Arial"/>
              <a:buNone/>
            </a:pPr>
            <a:endParaRPr sz="1400" b="0" i="0" u="none" strike="noStrike" cap="none" dirty="0">
              <a:solidFill>
                <a:schemeClr val="dk1"/>
              </a:solidFill>
              <a:latin typeface="Trebuchet MS"/>
              <a:ea typeface="Trebuchet MS"/>
              <a:cs typeface="Trebuchet MS"/>
              <a:sym typeface="Trebuchet M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fade">
                                      <p:cBhvr>
                                        <p:cTn id="11" dur="500"/>
                                        <p:tgtEl>
                                          <p:spTgt spid="1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624114" y="653143"/>
            <a:ext cx="10900229" cy="3000821"/>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uma página de apresentação com o título "04. Diferencial" em destaque no lado direito. Abaixo do título, há a pergunta "O que a sua solução tem de especial</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fundo da página é preto, com texto em branco e verde. O texto é fictício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e serve como espaço reservado para a descrição que será inserida posteriormente. O parágrafo começa com "</a:t>
            </a:r>
            <a:r>
              <a:rPr lang="pt-BR" dirty="0" err="1">
                <a:latin typeface="Calibri" panose="020F0502020204030204" pitchFamily="34" charset="0"/>
                <a:cs typeface="Calibri" panose="020F0502020204030204" pitchFamily="34" charset="0"/>
              </a:rPr>
              <a:t>Proin</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suscipit</a:t>
            </a:r>
            <a:r>
              <a:rPr lang="pt-BR" dirty="0">
                <a:latin typeface="Calibri" panose="020F0502020204030204" pitchFamily="34" charset="0"/>
                <a:cs typeface="Calibri" panose="020F0502020204030204" pitchFamily="34" charset="0"/>
              </a:rPr>
              <a:t>, nunc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commodo</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ultricies</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felis</a:t>
            </a:r>
            <a:r>
              <a:rPr lang="pt-BR" dirty="0">
                <a:latin typeface="Calibri" panose="020F0502020204030204" pitchFamily="34" charset="0"/>
                <a:cs typeface="Calibri" panose="020F0502020204030204" pitchFamily="34" charset="0"/>
              </a:rPr>
              <a:t> porta </a:t>
            </a:r>
            <a:r>
              <a:rPr lang="pt-BR" dirty="0" err="1">
                <a:latin typeface="Calibri" panose="020F0502020204030204" pitchFamily="34" charset="0"/>
                <a:cs typeface="Calibri" panose="020F0502020204030204" pitchFamily="34" charset="0"/>
              </a:rPr>
              <a:t>orci</a:t>
            </a:r>
            <a:r>
              <a:rPr lang="pt-BR" dirty="0">
                <a:latin typeface="Calibri" panose="020F0502020204030204" pitchFamily="34" charset="0"/>
                <a:cs typeface="Calibri" panose="020F0502020204030204" pitchFamily="34" charset="0"/>
              </a:rPr>
              <a:t>, id </a:t>
            </a:r>
            <a:r>
              <a:rPr lang="pt-BR" dirty="0" err="1">
                <a:latin typeface="Calibri" panose="020F0502020204030204" pitchFamily="34" charset="0"/>
                <a:cs typeface="Calibri" panose="020F0502020204030204" pitchFamily="34" charset="0"/>
              </a:rPr>
              <a:t>cursus</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dui</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massa</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No </a:t>
            </a:r>
            <a:r>
              <a:rPr lang="pt-BR" dirty="0">
                <a:latin typeface="Calibri" panose="020F0502020204030204" pitchFamily="34" charset="0"/>
                <a:cs typeface="Calibri" panose="020F0502020204030204" pitchFamily="34" charset="0"/>
              </a:rPr>
              <a:t>lado esquerdo da página, há um espaço reservado para uma imagem com o texto "INSIRA AQUI UMA IMAGEM DE SUA PREFERÊNCIA." A imagem de exemplo mostra uma cidade moderna ao amanhecer, com um sistema de estradas iluminadas e linhas conectando diversos pontos, simbolizando uma rede de comunicação ou tecnologia</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No </a:t>
            </a:r>
            <a:r>
              <a:rPr lang="pt-BR" dirty="0">
                <a:latin typeface="Calibri" panose="020F0502020204030204" pitchFamily="34" charset="0"/>
                <a:cs typeface="Calibri" panose="020F0502020204030204" pitchFamily="34" charset="0"/>
              </a:rPr>
              <a:t>canto inferior direito, está a marca "XPE" em verde e branco. A página tem um design elegante e moderno, com uma ênfase no contraste de cores e na integração de conteúdo visual e textual para destacar o diferencial da solução proposta.</a:t>
            </a:r>
            <a:endParaRPr lang="pt-BR" dirty="0"/>
          </a:p>
        </p:txBody>
      </p:sp>
    </p:spTree>
    <p:extLst>
      <p:ext uri="{BB962C8B-B14F-4D97-AF65-F5344CB8AC3E}">
        <p14:creationId xmlns:p14="http://schemas.microsoft.com/office/powerpoint/2010/main" val="28230199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82" name="Google Shape;182;p21"/>
          <p:cNvSpPr txBox="1"/>
          <p:nvPr/>
        </p:nvSpPr>
        <p:spPr>
          <a:xfrm>
            <a:off x="373426" y="2342913"/>
            <a:ext cx="2132012" cy="16927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6378B9"/>
                </a:solidFill>
                <a:latin typeface="Radio Canada" pitchFamily="2" charset="0"/>
                <a:ea typeface="Trebuchet MS"/>
                <a:cs typeface="Trebuchet MS"/>
                <a:sym typeface="Trebuchet MS"/>
              </a:rPr>
              <a:t>05.</a:t>
            </a:r>
            <a:endParaRPr sz="1400" b="0" i="0" u="none" strike="noStrike" cap="none" dirty="0">
              <a:solidFill>
                <a:srgbClr val="6378B9"/>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tx1">
                    <a:lumMod val="95000"/>
                    <a:lumOff val="5000"/>
                  </a:schemeClr>
                </a:solidFill>
                <a:latin typeface="Radio Canada" pitchFamily="2" charset="0"/>
                <a:ea typeface="Trebuchet MS"/>
                <a:cs typeface="Trebuchet MS"/>
                <a:sym typeface="Trebuchet MS"/>
              </a:rPr>
              <a:t>Impacto</a:t>
            </a:r>
            <a:endParaRPr sz="3800" b="0" i="0" u="none" strike="noStrike" cap="none" dirty="0">
              <a:solidFill>
                <a:schemeClr val="tx1">
                  <a:lumMod val="95000"/>
                  <a:lumOff val="5000"/>
                </a:schemeClr>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tx1">
                    <a:lumMod val="95000"/>
                    <a:lumOff val="5000"/>
                  </a:schemeClr>
                </a:solidFill>
                <a:latin typeface="Radio Canada" pitchFamily="2" charset="0"/>
                <a:ea typeface="Trebuchet MS"/>
                <a:cs typeface="Trebuchet MS"/>
                <a:sym typeface="Trebuchet MS"/>
              </a:rPr>
              <a:t>Como funciona o seu produto?</a:t>
            </a:r>
            <a:endParaRPr sz="1400" b="0" i="0" u="none" strike="noStrike" cap="none" dirty="0">
              <a:solidFill>
                <a:schemeClr val="tx1">
                  <a:lumMod val="95000"/>
                  <a:lumOff val="5000"/>
                </a:schemeClr>
              </a:solidFill>
              <a:latin typeface="Radio Canada" pitchFamily="2" charset="0"/>
              <a:ea typeface="Trebuchet MS"/>
              <a:cs typeface="Trebuchet MS"/>
              <a:sym typeface="Trebuchet MS"/>
            </a:endParaRPr>
          </a:p>
        </p:txBody>
      </p:sp>
      <p:pic>
        <p:nvPicPr>
          <p:cNvPr id="19" name="Imagem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291" y="1814754"/>
            <a:ext cx="357755" cy="3490535"/>
          </a:xfrm>
          <a:prstGeom prst="rect">
            <a:avLst/>
          </a:prstGeom>
        </p:spPr>
      </p:pic>
      <p:pic>
        <p:nvPicPr>
          <p:cNvPr id="31" name="Imagem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711" y="1814753"/>
            <a:ext cx="357755" cy="3490535"/>
          </a:xfrm>
          <a:prstGeom prst="rect">
            <a:avLst/>
          </a:prstGeom>
        </p:spPr>
      </p:pic>
      <p:pic>
        <p:nvPicPr>
          <p:cNvPr id="24" name="Imagem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684" y="1813288"/>
            <a:ext cx="24172" cy="3492000"/>
          </a:xfrm>
          <a:prstGeom prst="rect">
            <a:avLst/>
          </a:prstGeom>
        </p:spPr>
      </p:pic>
      <p:sp>
        <p:nvSpPr>
          <p:cNvPr id="39" name="Google Shape;178;p21"/>
          <p:cNvSpPr txBox="1"/>
          <p:nvPr/>
        </p:nvSpPr>
        <p:spPr>
          <a:xfrm>
            <a:off x="4714848"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a:solidFill>
                  <a:srgbClr val="6378B9"/>
                </a:solidFill>
                <a:latin typeface="Radio Canada" pitchFamily="2" charset="0"/>
                <a:ea typeface="Trebuchet MS"/>
                <a:cs typeface="Trebuchet MS"/>
                <a:sym typeface="Trebuchet MS"/>
              </a:rPr>
              <a:t>1</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0" name="Google Shape;178;p21"/>
          <p:cNvSpPr txBox="1"/>
          <p:nvPr/>
        </p:nvSpPr>
        <p:spPr>
          <a:xfrm>
            <a:off x="7694074"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smtClean="0">
                <a:solidFill>
                  <a:srgbClr val="6378B9"/>
                </a:solidFill>
                <a:latin typeface="Radio Canada" pitchFamily="2" charset="0"/>
                <a:ea typeface="Trebuchet MS"/>
                <a:cs typeface="Trebuchet MS"/>
                <a:sym typeface="Trebuchet MS"/>
              </a:rPr>
              <a:t>2</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1" name="Google Shape;177;p21"/>
          <p:cNvSpPr txBox="1"/>
          <p:nvPr/>
        </p:nvSpPr>
        <p:spPr>
          <a:xfrm>
            <a:off x="2778876" y="2733705"/>
            <a:ext cx="2469876" cy="2160551"/>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err="1">
                <a:solidFill>
                  <a:srgbClr val="000000"/>
                </a:solidFill>
                <a:latin typeface="Radio Canada" pitchFamily="2" charset="0"/>
                <a:ea typeface="Trebuchet MS"/>
                <a:cs typeface="Trebuchet MS"/>
                <a:sym typeface="Trebuchet MS"/>
              </a:rPr>
              <a:t>Proin</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suscipit</a:t>
            </a:r>
            <a:r>
              <a:rPr lang="pt-BR" sz="1200" b="0" i="0" u="none" strike="noStrike" cap="none" dirty="0">
                <a:solidFill>
                  <a:srgbClr val="000000"/>
                </a:solidFill>
                <a:latin typeface="Radio Canada" pitchFamily="2" charset="0"/>
                <a:ea typeface="Trebuchet MS"/>
                <a:cs typeface="Trebuchet MS"/>
                <a:sym typeface="Trebuchet MS"/>
              </a:rPr>
              <a:t>, nunc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commodo</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ultricies</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felis</a:t>
            </a:r>
            <a:r>
              <a:rPr lang="pt-BR" sz="1200" b="0" i="0" u="none" strike="noStrike" cap="none" dirty="0">
                <a:solidFill>
                  <a:srgbClr val="000000"/>
                </a:solidFill>
                <a:latin typeface="Radio Canada" pitchFamily="2" charset="0"/>
                <a:ea typeface="Trebuchet MS"/>
                <a:cs typeface="Trebuchet MS"/>
                <a:sym typeface="Trebuchet MS"/>
              </a:rPr>
              <a:t> porta </a:t>
            </a:r>
            <a:r>
              <a:rPr lang="pt-BR" sz="1200" b="0" i="0" u="none" strike="noStrike" cap="none" dirty="0" err="1">
                <a:solidFill>
                  <a:srgbClr val="000000"/>
                </a:solidFill>
                <a:latin typeface="Radio Canada" pitchFamily="2" charset="0"/>
                <a:ea typeface="Trebuchet MS"/>
                <a:cs typeface="Trebuchet MS"/>
                <a:sym typeface="Trebuchet MS"/>
              </a:rPr>
              <a:t>orci</a:t>
            </a:r>
            <a:r>
              <a:rPr lang="pt-BR" sz="1200" b="0" i="0" u="none" strike="noStrike" cap="none" dirty="0">
                <a:solidFill>
                  <a:srgbClr val="000000"/>
                </a:solidFill>
                <a:latin typeface="Radio Canada" pitchFamily="2" charset="0"/>
                <a:ea typeface="Trebuchet MS"/>
                <a:cs typeface="Trebuchet MS"/>
                <a:sym typeface="Trebuchet MS"/>
              </a:rPr>
              <a:t>, id </a:t>
            </a:r>
            <a:r>
              <a:rPr lang="pt-BR" sz="1200" b="0" i="0" u="none" strike="noStrike" cap="none" dirty="0" err="1">
                <a:solidFill>
                  <a:srgbClr val="000000"/>
                </a:solidFill>
                <a:latin typeface="Radio Canada" pitchFamily="2" charset="0"/>
                <a:ea typeface="Trebuchet MS"/>
                <a:cs typeface="Trebuchet MS"/>
                <a:sym typeface="Trebuchet MS"/>
              </a:rPr>
              <a:t>cursus</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dui</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massa. </a:t>
            </a:r>
            <a:r>
              <a:rPr lang="pt-BR" sz="1200" b="0" i="0" u="none" strike="noStrike" cap="none" dirty="0" err="1">
                <a:solidFill>
                  <a:srgbClr val="000000"/>
                </a:solidFill>
                <a:latin typeface="Radio Canada" pitchFamily="2" charset="0"/>
                <a:ea typeface="Trebuchet MS"/>
                <a:cs typeface="Trebuchet MS"/>
                <a:sym typeface="Trebuchet MS"/>
              </a:rPr>
              <a:t>Nullam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sit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amet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nisi</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interdum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smtClean="0">
                <a:solidFill>
                  <a:srgbClr val="000000"/>
                </a:solidFill>
                <a:latin typeface="Radio Canada" pitchFamily="2" charset="0"/>
                <a:ea typeface="Trebuchet MS"/>
                <a:cs typeface="Trebuchet MS"/>
                <a:sym typeface="Trebuchet MS"/>
              </a:rPr>
              <a:t>bibendum</a:t>
            </a:r>
            <a:r>
              <a:rPr lang="pt-BR" sz="1200" b="0" i="0" u="none" strike="noStrike" cap="none" dirty="0" smtClean="0">
                <a:solidFill>
                  <a:srgbClr val="000000"/>
                </a:solidFill>
                <a:latin typeface="Radio Canada" pitchFamily="2" charset="0"/>
                <a:ea typeface="Trebuchet MS"/>
                <a:cs typeface="Trebuchet MS"/>
                <a:sym typeface="Trebuchet MS"/>
              </a:rPr>
              <a:t> </a:t>
            </a:r>
            <a:r>
              <a:rPr lang="pt-BR" sz="1200" b="0" i="0" u="none" strike="noStrike" cap="none" dirty="0">
                <a:solidFill>
                  <a:srgbClr val="000000"/>
                </a:solidFill>
                <a:latin typeface="Radio Canada" pitchFamily="2" charset="0"/>
                <a:ea typeface="Trebuchet MS"/>
                <a:cs typeface="Trebuchet MS"/>
                <a:sym typeface="Trebuchet MS"/>
              </a:rPr>
              <a:t>est quis, </a:t>
            </a:r>
            <a:r>
              <a:rPr lang="pt-BR" sz="1200" b="0" i="0" u="none" strike="noStrike" cap="none" dirty="0" err="1">
                <a:solidFill>
                  <a:srgbClr val="000000"/>
                </a:solidFill>
                <a:latin typeface="Radio Canada" pitchFamily="2" charset="0"/>
                <a:ea typeface="Trebuchet MS"/>
                <a:cs typeface="Trebuchet MS"/>
                <a:sym typeface="Trebuchet MS"/>
              </a:rPr>
              <a:t>imperdiet</a:t>
            </a:r>
            <a:r>
              <a:rPr lang="pt-BR" sz="1200" b="0" i="0" u="none" strike="noStrike" cap="none" dirty="0">
                <a:solidFill>
                  <a:srgbClr val="000000"/>
                </a:solidFill>
                <a:latin typeface="Radio Canada" pitchFamily="2" charset="0"/>
                <a:ea typeface="Trebuchet MS"/>
                <a:cs typeface="Trebuchet MS"/>
                <a:sym typeface="Trebuchet MS"/>
              </a:rPr>
              <a:t> justo. </a:t>
            </a:r>
            <a:r>
              <a:rPr lang="pt-BR" sz="1200" b="0" i="0" u="none" strike="noStrike" cap="none" dirty="0" err="1">
                <a:solidFill>
                  <a:srgbClr val="000000"/>
                </a:solidFill>
                <a:latin typeface="Radio Canada" pitchFamily="2" charset="0"/>
                <a:ea typeface="Trebuchet MS"/>
                <a:cs typeface="Trebuchet MS"/>
                <a:sym typeface="Trebuchet MS"/>
              </a:rPr>
              <a:t>Aliquam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tempor</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laoreet</a:t>
            </a:r>
            <a:r>
              <a:rPr lang="pt-BR" sz="1200" b="0" i="0" u="none" strike="noStrike" cap="none" dirty="0">
                <a:solidFill>
                  <a:srgbClr val="000000"/>
                </a:solidFill>
                <a:latin typeface="Radio Canada" pitchFamily="2" charset="0"/>
                <a:ea typeface="Trebuchet MS"/>
                <a:cs typeface="Trebuchet MS"/>
                <a:sym typeface="Trebuchet MS"/>
              </a:rPr>
              <a:t> est </a:t>
            </a:r>
            <a:r>
              <a:rPr lang="pt-BR" sz="1200" b="0" i="0" u="none" strike="noStrike" cap="none" dirty="0" err="1">
                <a:solidFill>
                  <a:srgbClr val="000000"/>
                </a:solidFill>
                <a:latin typeface="Radio Canada" pitchFamily="2" charset="0"/>
                <a:ea typeface="Trebuchet MS"/>
                <a:cs typeface="Trebuchet MS"/>
                <a:sym typeface="Trebuchet MS"/>
              </a:rPr>
              <a:t>eget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efficitur</a:t>
            </a:r>
            <a:r>
              <a:rPr lang="pt-BR" sz="1200" b="0" i="0" u="none" strike="noStrike" cap="none" dirty="0">
                <a:solidFill>
                  <a:srgbClr val="000000"/>
                </a:solidFill>
                <a:latin typeface="Radio Canada" pitchFamily="2" charset="0"/>
                <a:ea typeface="Trebuchet MS"/>
                <a:cs typeface="Trebuchet MS"/>
                <a:sym typeface="Trebuchet MS"/>
              </a:rPr>
              <a:t>. Ut </a:t>
            </a:r>
            <a:r>
              <a:rPr lang="pt-BR" sz="1200" b="0" i="0" u="none" strike="noStrike" cap="none" dirty="0" err="1">
                <a:solidFill>
                  <a:srgbClr val="000000"/>
                </a:solidFill>
                <a:latin typeface="Radio Canada" pitchFamily="2" charset="0"/>
                <a:ea typeface="Trebuchet MS"/>
                <a:cs typeface="Trebuchet MS"/>
                <a:sym typeface="Trebuchet MS"/>
              </a:rPr>
              <a:t>varius</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arcu</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fringilla</a:t>
            </a:r>
            <a:r>
              <a:rPr lang="pt-BR" sz="1200" b="0" i="0" u="none" strike="noStrike" cap="none" dirty="0">
                <a:solidFill>
                  <a:srgbClr val="000000"/>
                </a:solidFill>
                <a:latin typeface="Radio Canada" pitchFamily="2" charset="0"/>
                <a:ea typeface="Trebuchet MS"/>
                <a:cs typeface="Trebuchet MS"/>
                <a:sym typeface="Trebuchet MS"/>
              </a:rPr>
              <a:t>.</a:t>
            </a:r>
            <a:endParaRPr sz="1200" b="0" i="0" u="none" strike="noStrike" cap="none" dirty="0">
              <a:solidFill>
                <a:srgbClr val="1A1F20"/>
              </a:solidFill>
              <a:latin typeface="Radio Canada" pitchFamily="2" charset="0"/>
              <a:ea typeface="Trebuchet MS"/>
              <a:cs typeface="Trebuchet MS"/>
              <a:sym typeface="Trebuchet MS"/>
            </a:endParaRPr>
          </a:p>
        </p:txBody>
      </p:sp>
      <p:sp>
        <p:nvSpPr>
          <p:cNvPr id="42" name="Google Shape;176;p21"/>
          <p:cNvSpPr txBox="1"/>
          <p:nvPr/>
        </p:nvSpPr>
        <p:spPr>
          <a:xfrm>
            <a:off x="2778876" y="2038315"/>
            <a:ext cx="174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1A1F20"/>
                </a:solidFill>
                <a:latin typeface="Radio Canada" pitchFamily="2" charset="0"/>
                <a:ea typeface="Trebuchet MS"/>
                <a:cs typeface="Trebuchet MS"/>
                <a:sym typeface="Trebuchet MS"/>
              </a:rPr>
              <a:t>Digite seu subtítulo aqui</a:t>
            </a:r>
            <a:endParaRPr sz="1400" b="0" i="0" u="none" strike="noStrike" cap="none" dirty="0">
              <a:solidFill>
                <a:srgbClr val="000000"/>
              </a:solidFill>
              <a:latin typeface="Radio Canada" pitchFamily="2" charset="0"/>
              <a:ea typeface="Trebuchet MS"/>
              <a:cs typeface="Trebuchet MS"/>
              <a:sym typeface="Trebuchet MS"/>
            </a:endParaRPr>
          </a:p>
        </p:txBody>
      </p:sp>
      <p:pic>
        <p:nvPicPr>
          <p:cNvPr id="43" name="Imagem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8629" y="1813288"/>
            <a:ext cx="24172" cy="3492000"/>
          </a:xfrm>
          <a:prstGeom prst="rect">
            <a:avLst/>
          </a:prstGeom>
        </p:spPr>
      </p:pic>
      <p:sp>
        <p:nvSpPr>
          <p:cNvPr id="44" name="Google Shape;178;p21"/>
          <p:cNvSpPr txBox="1"/>
          <p:nvPr/>
        </p:nvSpPr>
        <p:spPr>
          <a:xfrm>
            <a:off x="10755907"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smtClean="0">
                <a:solidFill>
                  <a:srgbClr val="6378B9"/>
                </a:solidFill>
                <a:latin typeface="Radio Canada" pitchFamily="2" charset="0"/>
                <a:ea typeface="Trebuchet MS"/>
                <a:cs typeface="Trebuchet MS"/>
                <a:sym typeface="Trebuchet MS"/>
              </a:rPr>
              <a:t>3</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8" name="Google Shape;176;p21"/>
          <p:cNvSpPr txBox="1"/>
          <p:nvPr/>
        </p:nvSpPr>
        <p:spPr>
          <a:xfrm>
            <a:off x="5999847" y="2038315"/>
            <a:ext cx="174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1A1F20"/>
                </a:solidFill>
                <a:latin typeface="Radio Canada" pitchFamily="2" charset="0"/>
                <a:ea typeface="Trebuchet MS"/>
                <a:cs typeface="Trebuchet MS"/>
                <a:sym typeface="Trebuchet MS"/>
              </a:rPr>
              <a:t>Digite seu subtítulo aqui</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49" name="Google Shape;177;p21"/>
          <p:cNvSpPr txBox="1"/>
          <p:nvPr/>
        </p:nvSpPr>
        <p:spPr>
          <a:xfrm>
            <a:off x="9075865" y="2733705"/>
            <a:ext cx="2485658" cy="2160551"/>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err="1">
                <a:solidFill>
                  <a:srgbClr val="000000"/>
                </a:solidFill>
                <a:latin typeface="Radio Canada" pitchFamily="2" charset="0"/>
                <a:ea typeface="Trebuchet MS"/>
                <a:cs typeface="Trebuchet MS"/>
                <a:sym typeface="Trebuchet MS"/>
              </a:rPr>
              <a:t>Proin</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suscipit</a:t>
            </a:r>
            <a:r>
              <a:rPr lang="pt-BR" sz="1200" b="0" i="0" u="none" strike="noStrike" cap="none" dirty="0">
                <a:solidFill>
                  <a:srgbClr val="000000"/>
                </a:solidFill>
                <a:latin typeface="Radio Canada" pitchFamily="2" charset="0"/>
                <a:ea typeface="Trebuchet MS"/>
                <a:cs typeface="Trebuchet MS"/>
                <a:sym typeface="Trebuchet MS"/>
              </a:rPr>
              <a:t>, nunc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commodo</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ultricies</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felis</a:t>
            </a:r>
            <a:r>
              <a:rPr lang="pt-BR" sz="1200" b="0" i="0" u="none" strike="noStrike" cap="none" dirty="0">
                <a:solidFill>
                  <a:srgbClr val="000000"/>
                </a:solidFill>
                <a:latin typeface="Radio Canada" pitchFamily="2" charset="0"/>
                <a:ea typeface="Trebuchet MS"/>
                <a:cs typeface="Trebuchet MS"/>
                <a:sym typeface="Trebuchet MS"/>
              </a:rPr>
              <a:t> porta </a:t>
            </a:r>
            <a:r>
              <a:rPr lang="pt-BR" sz="1200" b="0" i="0" u="none" strike="noStrike" cap="none" dirty="0" err="1">
                <a:solidFill>
                  <a:srgbClr val="000000"/>
                </a:solidFill>
                <a:latin typeface="Radio Canada" pitchFamily="2" charset="0"/>
                <a:ea typeface="Trebuchet MS"/>
                <a:cs typeface="Trebuchet MS"/>
                <a:sym typeface="Trebuchet MS"/>
              </a:rPr>
              <a:t>orci</a:t>
            </a:r>
            <a:r>
              <a:rPr lang="pt-BR" sz="1200" b="0" i="0" u="none" strike="noStrike" cap="none" dirty="0">
                <a:solidFill>
                  <a:srgbClr val="000000"/>
                </a:solidFill>
                <a:latin typeface="Radio Canada" pitchFamily="2" charset="0"/>
                <a:ea typeface="Trebuchet MS"/>
                <a:cs typeface="Trebuchet MS"/>
                <a:sym typeface="Trebuchet MS"/>
              </a:rPr>
              <a:t>, id </a:t>
            </a:r>
            <a:r>
              <a:rPr lang="pt-BR" sz="1200" b="0" i="0" u="none" strike="noStrike" cap="none" dirty="0" err="1">
                <a:solidFill>
                  <a:srgbClr val="000000"/>
                </a:solidFill>
                <a:latin typeface="Radio Canada" pitchFamily="2" charset="0"/>
                <a:ea typeface="Trebuchet MS"/>
                <a:cs typeface="Trebuchet MS"/>
                <a:sym typeface="Trebuchet MS"/>
              </a:rPr>
              <a:t>cursus</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dui</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massa. </a:t>
            </a:r>
            <a:r>
              <a:rPr lang="pt-BR" sz="1200" b="0" i="0" u="none" strike="noStrike" cap="none" dirty="0" err="1">
                <a:solidFill>
                  <a:srgbClr val="000000"/>
                </a:solidFill>
                <a:latin typeface="Radio Canada" pitchFamily="2" charset="0"/>
                <a:ea typeface="Trebuchet MS"/>
                <a:cs typeface="Trebuchet MS"/>
                <a:sym typeface="Trebuchet MS"/>
              </a:rPr>
              <a:t>Nullam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sit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amet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nisi</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interdum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bibendum</a:t>
            </a:r>
            <a:r>
              <a:rPr lang="pt-BR" sz="1200" b="0" i="0" u="none" strike="noStrike" cap="none" dirty="0">
                <a:solidFill>
                  <a:srgbClr val="000000"/>
                </a:solidFill>
                <a:latin typeface="Radio Canada" pitchFamily="2" charset="0"/>
                <a:ea typeface="Trebuchet MS"/>
                <a:cs typeface="Trebuchet MS"/>
                <a:sym typeface="Trebuchet MS"/>
              </a:rPr>
              <a:t> est quis, </a:t>
            </a:r>
            <a:r>
              <a:rPr lang="pt-BR" sz="1200" b="0" i="0" u="none" strike="noStrike" cap="none" dirty="0" err="1">
                <a:solidFill>
                  <a:srgbClr val="000000"/>
                </a:solidFill>
                <a:latin typeface="Radio Canada" pitchFamily="2" charset="0"/>
                <a:ea typeface="Trebuchet MS"/>
                <a:cs typeface="Trebuchet MS"/>
                <a:sym typeface="Trebuchet MS"/>
              </a:rPr>
              <a:t>imperdiet</a:t>
            </a:r>
            <a:r>
              <a:rPr lang="pt-BR" sz="1200" b="0" i="0" u="none" strike="noStrike" cap="none" dirty="0">
                <a:solidFill>
                  <a:srgbClr val="000000"/>
                </a:solidFill>
                <a:latin typeface="Radio Canada" pitchFamily="2" charset="0"/>
                <a:ea typeface="Trebuchet MS"/>
                <a:cs typeface="Trebuchet MS"/>
                <a:sym typeface="Trebuchet MS"/>
              </a:rPr>
              <a:t> justo. </a:t>
            </a:r>
            <a:r>
              <a:rPr lang="pt-BR" sz="1200" b="0" i="0" u="none" strike="noStrike" cap="none" dirty="0" err="1">
                <a:solidFill>
                  <a:srgbClr val="000000"/>
                </a:solidFill>
                <a:latin typeface="Radio Canada" pitchFamily="2" charset="0"/>
                <a:ea typeface="Trebuchet MS"/>
                <a:cs typeface="Trebuchet MS"/>
                <a:sym typeface="Trebuchet MS"/>
              </a:rPr>
              <a:t>Aliquam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tempor</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laoreet</a:t>
            </a:r>
            <a:r>
              <a:rPr lang="pt-BR" sz="1200" b="0" i="0" u="none" strike="noStrike" cap="none" dirty="0">
                <a:solidFill>
                  <a:srgbClr val="000000"/>
                </a:solidFill>
                <a:latin typeface="Radio Canada" pitchFamily="2" charset="0"/>
                <a:ea typeface="Trebuchet MS"/>
                <a:cs typeface="Trebuchet MS"/>
                <a:sym typeface="Trebuchet MS"/>
              </a:rPr>
              <a:t> est </a:t>
            </a:r>
            <a:r>
              <a:rPr lang="pt-BR" sz="1200" b="0" i="0" u="none" strike="noStrike" cap="none" dirty="0" err="1">
                <a:solidFill>
                  <a:srgbClr val="000000"/>
                </a:solidFill>
                <a:latin typeface="Radio Canada" pitchFamily="2" charset="0"/>
                <a:ea typeface="Trebuchet MS"/>
                <a:cs typeface="Trebuchet MS"/>
                <a:sym typeface="Trebuchet MS"/>
              </a:rPr>
              <a:t>eget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efficitur</a:t>
            </a:r>
            <a:r>
              <a:rPr lang="pt-BR" sz="1200" b="0" i="0" u="none" strike="noStrike" cap="none" dirty="0">
                <a:solidFill>
                  <a:srgbClr val="000000"/>
                </a:solidFill>
                <a:latin typeface="Radio Canada" pitchFamily="2" charset="0"/>
                <a:ea typeface="Trebuchet MS"/>
                <a:cs typeface="Trebuchet MS"/>
                <a:sym typeface="Trebuchet MS"/>
              </a:rPr>
              <a:t>. Ut </a:t>
            </a:r>
            <a:r>
              <a:rPr lang="pt-BR" sz="1200" b="0" i="0" u="none" strike="noStrike" cap="none" dirty="0" err="1">
                <a:solidFill>
                  <a:srgbClr val="000000"/>
                </a:solidFill>
                <a:latin typeface="Radio Canada" pitchFamily="2" charset="0"/>
                <a:ea typeface="Trebuchet MS"/>
                <a:cs typeface="Trebuchet MS"/>
                <a:sym typeface="Trebuchet MS"/>
              </a:rPr>
              <a:t>varius</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arcu</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fringilla</a:t>
            </a:r>
            <a:r>
              <a:rPr lang="pt-BR" sz="1200" b="0" i="0" u="none" strike="noStrike" cap="none" dirty="0">
                <a:solidFill>
                  <a:srgbClr val="000000"/>
                </a:solidFill>
                <a:latin typeface="Radio Canada" pitchFamily="2" charset="0"/>
                <a:ea typeface="Trebuchet MS"/>
                <a:cs typeface="Trebuchet MS"/>
                <a:sym typeface="Trebuchet MS"/>
              </a:rPr>
              <a:t>.</a:t>
            </a:r>
            <a:endParaRPr sz="1200" b="0" i="0" u="none" strike="noStrike" cap="none" dirty="0">
              <a:solidFill>
                <a:srgbClr val="1A1F20"/>
              </a:solidFill>
              <a:latin typeface="Radio Canada" pitchFamily="2" charset="0"/>
              <a:ea typeface="Trebuchet MS"/>
              <a:cs typeface="Trebuchet MS"/>
              <a:sym typeface="Trebuchet MS"/>
            </a:endParaRPr>
          </a:p>
        </p:txBody>
      </p:sp>
      <p:sp>
        <p:nvSpPr>
          <p:cNvPr id="50" name="Google Shape;176;p21"/>
          <p:cNvSpPr txBox="1"/>
          <p:nvPr/>
        </p:nvSpPr>
        <p:spPr>
          <a:xfrm>
            <a:off x="9075865" y="2038315"/>
            <a:ext cx="174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1A1F20"/>
                </a:solidFill>
                <a:latin typeface="Radio Canada" pitchFamily="2" charset="0"/>
                <a:ea typeface="Trebuchet MS"/>
                <a:cs typeface="Trebuchet MS"/>
                <a:sym typeface="Trebuchet MS"/>
              </a:rPr>
              <a:t>Digite seu subtítulo aqui</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51" name="Google Shape;177;p21"/>
          <p:cNvSpPr txBox="1"/>
          <p:nvPr/>
        </p:nvSpPr>
        <p:spPr>
          <a:xfrm>
            <a:off x="5999847" y="2733704"/>
            <a:ext cx="2469876" cy="2160551"/>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err="1">
                <a:solidFill>
                  <a:srgbClr val="000000"/>
                </a:solidFill>
                <a:latin typeface="Radio Canada" pitchFamily="2" charset="0"/>
                <a:ea typeface="Trebuchet MS"/>
                <a:cs typeface="Trebuchet MS"/>
                <a:sym typeface="Trebuchet MS"/>
              </a:rPr>
              <a:t>Proin</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suscipit</a:t>
            </a:r>
            <a:r>
              <a:rPr lang="pt-BR" sz="1200" b="0" i="0" u="none" strike="noStrike" cap="none" dirty="0">
                <a:solidFill>
                  <a:srgbClr val="000000"/>
                </a:solidFill>
                <a:latin typeface="Radio Canada" pitchFamily="2" charset="0"/>
                <a:ea typeface="Trebuchet MS"/>
                <a:cs typeface="Trebuchet MS"/>
                <a:sym typeface="Trebuchet MS"/>
              </a:rPr>
              <a:t>, nunc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commodo</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ultricies</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felis</a:t>
            </a:r>
            <a:r>
              <a:rPr lang="pt-BR" sz="1200" b="0" i="0" u="none" strike="noStrike" cap="none" dirty="0">
                <a:solidFill>
                  <a:srgbClr val="000000"/>
                </a:solidFill>
                <a:latin typeface="Radio Canada" pitchFamily="2" charset="0"/>
                <a:ea typeface="Trebuchet MS"/>
                <a:cs typeface="Trebuchet MS"/>
                <a:sym typeface="Trebuchet MS"/>
              </a:rPr>
              <a:t> porta </a:t>
            </a:r>
            <a:r>
              <a:rPr lang="pt-BR" sz="1200" b="0" i="0" u="none" strike="noStrike" cap="none" dirty="0" err="1">
                <a:solidFill>
                  <a:srgbClr val="000000"/>
                </a:solidFill>
                <a:latin typeface="Radio Canada" pitchFamily="2" charset="0"/>
                <a:ea typeface="Trebuchet MS"/>
                <a:cs typeface="Trebuchet MS"/>
                <a:sym typeface="Trebuchet MS"/>
              </a:rPr>
              <a:t>orci</a:t>
            </a:r>
            <a:r>
              <a:rPr lang="pt-BR" sz="1200" b="0" i="0" u="none" strike="noStrike" cap="none" dirty="0">
                <a:solidFill>
                  <a:srgbClr val="000000"/>
                </a:solidFill>
                <a:latin typeface="Radio Canada" pitchFamily="2" charset="0"/>
                <a:ea typeface="Trebuchet MS"/>
                <a:cs typeface="Trebuchet MS"/>
                <a:sym typeface="Trebuchet MS"/>
              </a:rPr>
              <a:t>, id </a:t>
            </a:r>
            <a:r>
              <a:rPr lang="pt-BR" sz="1200" b="0" i="0" u="none" strike="noStrike" cap="none" dirty="0" err="1">
                <a:solidFill>
                  <a:srgbClr val="000000"/>
                </a:solidFill>
                <a:latin typeface="Radio Canada" pitchFamily="2" charset="0"/>
                <a:ea typeface="Trebuchet MS"/>
                <a:cs typeface="Trebuchet MS"/>
                <a:sym typeface="Trebuchet MS"/>
              </a:rPr>
              <a:t>cursus</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dui</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massa. </a:t>
            </a:r>
            <a:r>
              <a:rPr lang="pt-BR" sz="1200" b="0" i="0" u="none" strike="noStrike" cap="none" dirty="0" err="1">
                <a:solidFill>
                  <a:srgbClr val="000000"/>
                </a:solidFill>
                <a:latin typeface="Radio Canada" pitchFamily="2" charset="0"/>
                <a:ea typeface="Trebuchet MS"/>
                <a:cs typeface="Trebuchet MS"/>
                <a:sym typeface="Trebuchet MS"/>
              </a:rPr>
              <a:t>Nullam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sit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amet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nisi</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interdum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smtClean="0">
                <a:solidFill>
                  <a:srgbClr val="000000"/>
                </a:solidFill>
                <a:latin typeface="Radio Canada" pitchFamily="2" charset="0"/>
                <a:ea typeface="Trebuchet MS"/>
                <a:cs typeface="Trebuchet MS"/>
                <a:sym typeface="Trebuchet MS"/>
              </a:rPr>
              <a:t>bibendum</a:t>
            </a:r>
            <a:r>
              <a:rPr lang="pt-BR" sz="1200" b="0" i="0" u="none" strike="noStrike" cap="none" dirty="0" smtClean="0">
                <a:solidFill>
                  <a:srgbClr val="000000"/>
                </a:solidFill>
                <a:latin typeface="Radio Canada" pitchFamily="2" charset="0"/>
                <a:ea typeface="Trebuchet MS"/>
                <a:cs typeface="Trebuchet MS"/>
                <a:sym typeface="Trebuchet MS"/>
              </a:rPr>
              <a:t> </a:t>
            </a:r>
            <a:r>
              <a:rPr lang="pt-BR" sz="1200" b="0" i="0" u="none" strike="noStrike" cap="none" dirty="0">
                <a:solidFill>
                  <a:srgbClr val="000000"/>
                </a:solidFill>
                <a:latin typeface="Radio Canada" pitchFamily="2" charset="0"/>
                <a:ea typeface="Trebuchet MS"/>
                <a:cs typeface="Trebuchet MS"/>
                <a:sym typeface="Trebuchet MS"/>
              </a:rPr>
              <a:t>est quis, </a:t>
            </a:r>
            <a:r>
              <a:rPr lang="pt-BR" sz="1200" b="0" i="0" u="none" strike="noStrike" cap="none" dirty="0" err="1">
                <a:solidFill>
                  <a:srgbClr val="000000"/>
                </a:solidFill>
                <a:latin typeface="Radio Canada" pitchFamily="2" charset="0"/>
                <a:ea typeface="Trebuchet MS"/>
                <a:cs typeface="Trebuchet MS"/>
                <a:sym typeface="Trebuchet MS"/>
              </a:rPr>
              <a:t>imperdiet</a:t>
            </a:r>
            <a:r>
              <a:rPr lang="pt-BR" sz="1200" b="0" i="0" u="none" strike="noStrike" cap="none" dirty="0">
                <a:solidFill>
                  <a:srgbClr val="000000"/>
                </a:solidFill>
                <a:latin typeface="Radio Canada" pitchFamily="2" charset="0"/>
                <a:ea typeface="Trebuchet MS"/>
                <a:cs typeface="Trebuchet MS"/>
                <a:sym typeface="Trebuchet MS"/>
              </a:rPr>
              <a:t> justo. </a:t>
            </a:r>
            <a:r>
              <a:rPr lang="pt-BR" sz="1200" b="0" i="0" u="none" strike="noStrike" cap="none" dirty="0" err="1">
                <a:solidFill>
                  <a:srgbClr val="000000"/>
                </a:solidFill>
                <a:latin typeface="Radio Canada" pitchFamily="2" charset="0"/>
                <a:ea typeface="Trebuchet MS"/>
                <a:cs typeface="Trebuchet MS"/>
                <a:sym typeface="Trebuchet MS"/>
              </a:rPr>
              <a:t>Aliquam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tempor</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laoreet</a:t>
            </a:r>
            <a:r>
              <a:rPr lang="pt-BR" sz="1200" b="0" i="0" u="none" strike="noStrike" cap="none" dirty="0">
                <a:solidFill>
                  <a:srgbClr val="000000"/>
                </a:solidFill>
                <a:latin typeface="Radio Canada" pitchFamily="2" charset="0"/>
                <a:ea typeface="Trebuchet MS"/>
                <a:cs typeface="Trebuchet MS"/>
                <a:sym typeface="Trebuchet MS"/>
              </a:rPr>
              <a:t> est </a:t>
            </a:r>
            <a:r>
              <a:rPr lang="pt-BR" sz="1200" b="0" i="0" u="none" strike="noStrike" cap="none" dirty="0" err="1">
                <a:solidFill>
                  <a:srgbClr val="000000"/>
                </a:solidFill>
                <a:latin typeface="Radio Canada" pitchFamily="2" charset="0"/>
                <a:ea typeface="Trebuchet MS"/>
                <a:cs typeface="Trebuchet MS"/>
                <a:sym typeface="Trebuchet MS"/>
              </a:rPr>
              <a:t>eget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efficitur</a:t>
            </a:r>
            <a:r>
              <a:rPr lang="pt-BR" sz="1200" b="0" i="0" u="none" strike="noStrike" cap="none" dirty="0">
                <a:solidFill>
                  <a:srgbClr val="000000"/>
                </a:solidFill>
                <a:latin typeface="Radio Canada" pitchFamily="2" charset="0"/>
                <a:ea typeface="Trebuchet MS"/>
                <a:cs typeface="Trebuchet MS"/>
                <a:sym typeface="Trebuchet MS"/>
              </a:rPr>
              <a:t>. Ut </a:t>
            </a:r>
            <a:r>
              <a:rPr lang="pt-BR" sz="1200" b="0" i="0" u="none" strike="noStrike" cap="none" dirty="0" err="1">
                <a:solidFill>
                  <a:srgbClr val="000000"/>
                </a:solidFill>
                <a:latin typeface="Radio Canada" pitchFamily="2" charset="0"/>
                <a:ea typeface="Trebuchet MS"/>
                <a:cs typeface="Trebuchet MS"/>
                <a:sym typeface="Trebuchet MS"/>
              </a:rPr>
              <a:t>varius</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arcu</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fringilla</a:t>
            </a:r>
            <a:r>
              <a:rPr lang="pt-BR" sz="1200" b="0" i="0" u="none" strike="noStrike" cap="none" dirty="0">
                <a:solidFill>
                  <a:srgbClr val="000000"/>
                </a:solidFill>
                <a:latin typeface="Radio Canada" pitchFamily="2" charset="0"/>
                <a:ea typeface="Trebuchet MS"/>
                <a:cs typeface="Trebuchet MS"/>
                <a:sym typeface="Trebuchet MS"/>
              </a:rPr>
              <a:t>.</a:t>
            </a:r>
            <a:endParaRPr sz="1200" b="0" i="0" u="none" strike="noStrike" cap="none" dirty="0">
              <a:solidFill>
                <a:srgbClr val="1A1F20"/>
              </a:solidFill>
              <a:latin typeface="Radio Canada" pitchFamily="2" charset="0"/>
              <a:ea typeface="Trebuchet MS"/>
              <a:cs typeface="Trebuchet MS"/>
              <a:sym typeface="Trebuchet MS"/>
            </a:endParaRPr>
          </a:p>
        </p:txBody>
      </p:sp>
      <p:pic>
        <p:nvPicPr>
          <p:cNvPr id="59" name="Imagem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9816" y="5459861"/>
            <a:ext cx="1504301" cy="925261"/>
          </a:xfrm>
          <a:prstGeom prst="rect">
            <a:avLst/>
          </a:prstGeom>
        </p:spPr>
      </p:pic>
      <p:cxnSp>
        <p:nvCxnSpPr>
          <p:cNvPr id="62" name="Conector reto 61"/>
          <p:cNvCxnSpPr/>
          <p:nvPr/>
        </p:nvCxnSpPr>
        <p:spPr>
          <a:xfrm flipH="1">
            <a:off x="0" y="5921865"/>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cxnSp>
        <p:nvCxnSpPr>
          <p:cNvPr id="64" name="Conector reto 63"/>
          <p:cNvCxnSpPr/>
          <p:nvPr/>
        </p:nvCxnSpPr>
        <p:spPr>
          <a:xfrm flipH="1">
            <a:off x="7278130" y="859714"/>
            <a:ext cx="4913871" cy="5259"/>
          </a:xfrm>
          <a:prstGeom prst="line">
            <a:avLst/>
          </a:prstGeom>
          <a:ln w="12700">
            <a:solidFill>
              <a:srgbClr val="7DDD00"/>
            </a:solidFill>
          </a:ln>
        </p:spPr>
        <p:style>
          <a:lnRef idx="1">
            <a:schemeClr val="accent1"/>
          </a:lnRef>
          <a:fillRef idx="0">
            <a:schemeClr val="accent1"/>
          </a:fillRef>
          <a:effectRef idx="0">
            <a:schemeClr val="accent1"/>
          </a:effectRef>
          <a:fontRef idx="minor">
            <a:schemeClr val="tx1"/>
          </a:fontRef>
        </p:style>
      </p:cxnSp>
      <p:sp>
        <p:nvSpPr>
          <p:cNvPr id="66" name="Google Shape;162;p20"/>
          <p:cNvSpPr/>
          <p:nvPr/>
        </p:nvSpPr>
        <p:spPr>
          <a:xfrm>
            <a:off x="0" y="6694268"/>
            <a:ext cx="10479816" cy="16373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774747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3000821"/>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uma página de apresentação com o título "05. Impacto" à esquerda, seguido da pergunta "Como funciona o seu produto?" A seção à esquerda está destacada em negrito e em um tamanho maior</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layout é dividido em três colunas numeradas sequencialmente de 1 a 3, cada uma com um espaço reservado para texto. Abaixo do texto "Digite seu subtítulo aqui," há um parágrafo de texto fictício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começa com "</a:t>
            </a:r>
            <a:r>
              <a:rPr lang="pt-BR" dirty="0" err="1">
                <a:latin typeface="Calibri" panose="020F0502020204030204" pitchFamily="34" charset="0"/>
                <a:cs typeface="Calibri" panose="020F0502020204030204" pitchFamily="34" charset="0"/>
              </a:rPr>
              <a:t>Proin</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suscipit</a:t>
            </a:r>
            <a:r>
              <a:rPr lang="pt-BR" dirty="0">
                <a:latin typeface="Calibri" panose="020F0502020204030204" pitchFamily="34" charset="0"/>
                <a:cs typeface="Calibri" panose="020F0502020204030204" pitchFamily="34" charset="0"/>
              </a:rPr>
              <a:t>, nunc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commodo</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ultricies</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felis</a:t>
            </a:r>
            <a:r>
              <a:rPr lang="pt-BR" dirty="0">
                <a:latin typeface="Calibri" panose="020F0502020204030204" pitchFamily="34" charset="0"/>
                <a:cs typeface="Calibri" panose="020F0502020204030204" pitchFamily="34" charset="0"/>
              </a:rPr>
              <a:t> porta </a:t>
            </a:r>
            <a:r>
              <a:rPr lang="pt-BR" dirty="0" err="1">
                <a:latin typeface="Calibri" panose="020F0502020204030204" pitchFamily="34" charset="0"/>
                <a:cs typeface="Calibri" panose="020F0502020204030204" pitchFamily="34" charset="0"/>
              </a:rPr>
              <a:t>orci</a:t>
            </a:r>
            <a:r>
              <a:rPr lang="pt-BR" dirty="0">
                <a:latin typeface="Calibri" panose="020F0502020204030204" pitchFamily="34" charset="0"/>
                <a:cs typeface="Calibri" panose="020F0502020204030204" pitchFamily="34" charset="0"/>
              </a:rPr>
              <a:t>, id </a:t>
            </a:r>
            <a:r>
              <a:rPr lang="pt-BR" dirty="0" err="1">
                <a:latin typeface="Calibri" panose="020F0502020204030204" pitchFamily="34" charset="0"/>
                <a:cs typeface="Calibri" panose="020F0502020204030204" pitchFamily="34" charset="0"/>
              </a:rPr>
              <a:t>cursus</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dui</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massa</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Cada </a:t>
            </a:r>
            <a:r>
              <a:rPr lang="pt-BR" dirty="0">
                <a:latin typeface="Calibri" panose="020F0502020204030204" pitchFamily="34" charset="0"/>
                <a:cs typeface="Calibri" panose="020F0502020204030204" pitchFamily="34" charset="0"/>
              </a:rPr>
              <a:t>coluna está separada por uma linha vertical e apresenta um design limpo e organizado. Entre as colunas 1 e 2, e 2 e 3, há uma seta verde apontando para a direita, indicando progressão ou sequência</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No </a:t>
            </a:r>
            <a:r>
              <a:rPr lang="pt-BR" dirty="0">
                <a:latin typeface="Calibri" panose="020F0502020204030204" pitchFamily="34" charset="0"/>
                <a:cs typeface="Calibri" panose="020F0502020204030204" pitchFamily="34" charset="0"/>
              </a:rPr>
              <a:t>canto inferior direito, está a marca "XPE" em verde e branco. O design é moderno e claro, com ênfase na apresentação sequencial de informações para descrever o impacto do produto.</a:t>
            </a:r>
            <a:endParaRPr lang="pt-BR" dirty="0"/>
          </a:p>
        </p:txBody>
      </p:sp>
    </p:spTree>
    <p:extLst>
      <p:ext uri="{BB962C8B-B14F-4D97-AF65-F5344CB8AC3E}">
        <p14:creationId xmlns:p14="http://schemas.microsoft.com/office/powerpoint/2010/main" val="3669287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Google Shape;188;p22"/>
          <p:cNvSpPr/>
          <p:nvPr/>
        </p:nvSpPr>
        <p:spPr>
          <a:xfrm>
            <a:off x="0" y="-11151"/>
            <a:ext cx="6008553" cy="68691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88" name="Google Shape;188;p22"/>
          <p:cNvSpPr/>
          <p:nvPr/>
        </p:nvSpPr>
        <p:spPr>
          <a:xfrm>
            <a:off x="6008554" y="-11151"/>
            <a:ext cx="6197434" cy="6880302"/>
          </a:xfrm>
          <a:prstGeom prst="rect">
            <a:avLst/>
          </a:prstGeom>
          <a:solidFill>
            <a:schemeClr val="dk1">
              <a:alpha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91" name="Google Shape;191;p22"/>
          <p:cNvSpPr txBox="1"/>
          <p:nvPr/>
        </p:nvSpPr>
        <p:spPr>
          <a:xfrm>
            <a:off x="1082980" y="3698049"/>
            <a:ext cx="3706800" cy="2012818"/>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Proin</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suscipit</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commodo</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ultricies</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felis</a:t>
            </a:r>
            <a:r>
              <a:rPr lang="pt-BR" sz="1200" b="0" i="0" u="none" strike="noStrike" cap="none" dirty="0">
                <a:solidFill>
                  <a:schemeClr val="lt1"/>
                </a:solidFill>
                <a:latin typeface="Radio Canada" pitchFamily="2" charset="0"/>
                <a:ea typeface="Trebuchet MS"/>
                <a:cs typeface="Trebuchet MS"/>
                <a:sym typeface="Trebuchet MS"/>
              </a:rPr>
              <a:t> porta </a:t>
            </a:r>
            <a:r>
              <a:rPr lang="pt-BR" sz="1200" b="0" i="0" u="none" strike="noStrike" cap="none" dirty="0" err="1">
                <a:solidFill>
                  <a:schemeClr val="lt1"/>
                </a:solidFill>
                <a:latin typeface="Radio Canada" pitchFamily="2" charset="0"/>
                <a:ea typeface="Trebuchet MS"/>
                <a:cs typeface="Trebuchet MS"/>
                <a:sym typeface="Trebuchet MS"/>
              </a:rPr>
              <a:t>orci</a:t>
            </a:r>
            <a:r>
              <a:rPr lang="pt-BR" sz="1200" b="0" i="0" u="none" strike="noStrike" cap="none" dirty="0">
                <a:solidFill>
                  <a:schemeClr val="lt1"/>
                </a:solidFill>
                <a:latin typeface="Radio Canada" pitchFamily="2" charset="0"/>
                <a:ea typeface="Trebuchet MS"/>
                <a:cs typeface="Trebuchet MS"/>
                <a:sym typeface="Trebuchet MS"/>
              </a:rPr>
              <a:t>, id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massa. </a:t>
            </a:r>
            <a:r>
              <a:rPr lang="pt-BR" sz="1200" b="0" i="0" u="none" strike="noStrike" cap="none" dirty="0" err="1">
                <a:solidFill>
                  <a:schemeClr val="lt1"/>
                </a:solidFill>
                <a:latin typeface="Radio Canada" pitchFamily="2" charset="0"/>
                <a:ea typeface="Trebuchet MS"/>
                <a:cs typeface="Trebuchet MS"/>
                <a:sym typeface="Trebuchet MS"/>
              </a:rPr>
              <a:t>Nullam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nisi</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bibendum</a:t>
            </a:r>
            <a:r>
              <a:rPr lang="pt-BR" sz="1200" b="0" i="0" u="none" strike="noStrike" cap="none" dirty="0">
                <a:solidFill>
                  <a:schemeClr val="lt1"/>
                </a:solidFill>
                <a:latin typeface="Radio Canada" pitchFamily="2" charset="0"/>
                <a:ea typeface="Trebuchet MS"/>
                <a:cs typeface="Trebuchet MS"/>
                <a:sym typeface="Trebuchet MS"/>
              </a:rPr>
              <a:t> est quis, </a:t>
            </a:r>
            <a:r>
              <a:rPr lang="pt-BR" sz="1200" b="0" i="0" u="none" strike="noStrike" cap="none" dirty="0" err="1">
                <a:solidFill>
                  <a:schemeClr val="lt1"/>
                </a:solidFill>
                <a:latin typeface="Radio Canada" pitchFamily="2" charset="0"/>
                <a:ea typeface="Trebuchet MS"/>
                <a:cs typeface="Trebuchet MS"/>
                <a:sym typeface="Trebuchet MS"/>
              </a:rPr>
              <a:t>imperdiet</a:t>
            </a:r>
            <a:r>
              <a:rPr lang="pt-BR" sz="1200" b="0" i="0" u="none" strike="noStrike" cap="none" dirty="0">
                <a:solidFill>
                  <a:schemeClr val="lt1"/>
                </a:solidFill>
                <a:latin typeface="Radio Canada" pitchFamily="2" charset="0"/>
                <a:ea typeface="Trebuchet MS"/>
                <a:cs typeface="Trebuchet MS"/>
                <a:sym typeface="Trebuchet MS"/>
              </a:rPr>
              <a:t> justo. </a:t>
            </a:r>
            <a:r>
              <a:rPr lang="pt-BR" sz="1200" b="0" i="0" u="none" strike="noStrike" cap="none" dirty="0" err="1">
                <a:solidFill>
                  <a:schemeClr val="lt1"/>
                </a:solidFill>
                <a:latin typeface="Radio Canada" pitchFamily="2" charset="0"/>
                <a:ea typeface="Trebuchet MS"/>
                <a:cs typeface="Trebuchet MS"/>
                <a:sym typeface="Trebuchet MS"/>
              </a:rPr>
              <a:t>Aliquam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tempor</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laoreet</a:t>
            </a:r>
            <a:r>
              <a:rPr lang="pt-BR" sz="1200" b="0" i="0" u="none" strike="noStrike" cap="none" dirty="0">
                <a:solidFill>
                  <a:schemeClr val="lt1"/>
                </a:solidFill>
                <a:latin typeface="Radio Canada" pitchFamily="2" charset="0"/>
                <a:ea typeface="Trebuchet MS"/>
                <a:cs typeface="Trebuchet MS"/>
                <a:sym typeface="Trebuchet MS"/>
              </a:rPr>
              <a:t> est </a:t>
            </a:r>
            <a:r>
              <a:rPr lang="pt-BR" sz="1200" b="0" i="0" u="none" strike="noStrike" cap="none" dirty="0" err="1">
                <a:solidFill>
                  <a:schemeClr val="lt1"/>
                </a:solidFill>
                <a:latin typeface="Radio Canada" pitchFamily="2" charset="0"/>
                <a:ea typeface="Trebuchet MS"/>
                <a:cs typeface="Trebuchet MS"/>
                <a:sym typeface="Trebuchet MS"/>
              </a:rPr>
              <a:t>eget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efficitur</a:t>
            </a:r>
            <a:r>
              <a:rPr lang="pt-BR" sz="1200" b="0" i="0" u="none" strike="noStrike" cap="none" dirty="0">
                <a:solidFill>
                  <a:schemeClr val="lt1"/>
                </a:solidFill>
                <a:latin typeface="Radio Canada" pitchFamily="2" charset="0"/>
                <a:ea typeface="Trebuchet MS"/>
                <a:cs typeface="Trebuchet MS"/>
                <a:sym typeface="Trebuchet MS"/>
              </a:rPr>
              <a:t>. Ut </a:t>
            </a:r>
            <a:r>
              <a:rPr lang="pt-BR" sz="1200" b="0" i="0" u="none" strike="noStrike" cap="none" dirty="0" err="1">
                <a:solidFill>
                  <a:schemeClr val="lt1"/>
                </a:solidFill>
                <a:latin typeface="Radio Canada" pitchFamily="2" charset="0"/>
                <a:ea typeface="Trebuchet MS"/>
                <a:cs typeface="Trebuchet MS"/>
                <a:sym typeface="Trebuchet MS"/>
              </a:rPr>
              <a:t>varius</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arcu</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fringilla</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Suspendisse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molestie</a:t>
            </a:r>
            <a:r>
              <a:rPr lang="pt-BR" sz="1200" b="0" i="0" u="none" strike="noStrike" cap="none" dirty="0">
                <a:solidFill>
                  <a:schemeClr val="lt1"/>
                </a:solidFill>
                <a:latin typeface="Radio Canada" pitchFamily="2" charset="0"/>
                <a:ea typeface="Trebuchet MS"/>
                <a:cs typeface="Trebuchet MS"/>
                <a:sym typeface="Trebuchet MS"/>
              </a:rPr>
              <a:t>, justo ut </a:t>
            </a:r>
            <a:r>
              <a:rPr lang="pt-BR" sz="1200" b="0" i="0" u="none" strike="noStrike" cap="none" dirty="0" err="1">
                <a:solidFill>
                  <a:schemeClr val="lt1"/>
                </a:solidFill>
                <a:latin typeface="Radio Canada" pitchFamily="2" charset="0"/>
                <a:ea typeface="Trebuchet MS"/>
                <a:cs typeface="Trebuchet MS"/>
                <a:sym typeface="Trebuchet MS"/>
              </a:rPr>
              <a:t>lobortis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pretium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venenatis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augue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nec</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lectus</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89" name="Google Shape;189;p22"/>
          <p:cNvSpPr txBox="1"/>
          <p:nvPr/>
        </p:nvSpPr>
        <p:spPr>
          <a:xfrm>
            <a:off x="1082979" y="1285457"/>
            <a:ext cx="4592991" cy="12618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Radio Canada" pitchFamily="2" charset="0"/>
                <a:ea typeface="Trebuchet MS"/>
                <a:cs typeface="Trebuchet MS"/>
                <a:sym typeface="Trebuchet MS"/>
              </a:rPr>
              <a:t>06.</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Radio Canada" pitchFamily="2" charset="0"/>
                <a:ea typeface="Trebuchet MS"/>
                <a:cs typeface="Trebuchet MS"/>
                <a:sym typeface="Trebuchet MS"/>
              </a:rPr>
              <a:t>Próximos Passos</a:t>
            </a:r>
            <a:endParaRPr sz="3800" b="0" i="0" u="none" strike="noStrike" cap="none" dirty="0">
              <a:solidFill>
                <a:schemeClr val="accent1"/>
              </a:solidFill>
              <a:latin typeface="Radio Canada" pitchFamily="2" charset="0"/>
              <a:ea typeface="Trebuchet MS"/>
              <a:cs typeface="Trebuchet MS"/>
              <a:sym typeface="Trebuchet MS"/>
            </a:endParaRPr>
          </a:p>
        </p:txBody>
      </p:sp>
      <p:sp>
        <p:nvSpPr>
          <p:cNvPr id="190" name="Google Shape;190;p22"/>
          <p:cNvSpPr txBox="1"/>
          <p:nvPr/>
        </p:nvSpPr>
        <p:spPr>
          <a:xfrm>
            <a:off x="1082980" y="3212997"/>
            <a:ext cx="4003500" cy="3723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1" i="0" u="none" strike="noStrike" cap="none" dirty="0">
                <a:solidFill>
                  <a:schemeClr val="lt1"/>
                </a:solidFill>
                <a:latin typeface="Radio Canada" pitchFamily="2" charset="0"/>
                <a:ea typeface="Trebuchet MS"/>
                <a:cs typeface="Trebuchet MS"/>
                <a:sym typeface="Trebuchet MS"/>
              </a:rPr>
              <a:t>Qual a sua visão para o futuro da solução?</a:t>
            </a:r>
            <a:endParaRPr sz="1400" b="1" i="0" u="none" strike="noStrike" cap="none" dirty="0">
              <a:solidFill>
                <a:schemeClr val="lt1"/>
              </a:solidFill>
              <a:latin typeface="Radio Canada" pitchFamily="2" charset="0"/>
              <a:ea typeface="Trebuchet MS"/>
              <a:cs typeface="Trebuchet MS"/>
              <a:sym typeface="Trebuchet MS"/>
            </a:endParaRPr>
          </a:p>
        </p:txBody>
      </p:sp>
      <p:cxnSp>
        <p:nvCxnSpPr>
          <p:cNvPr id="5" name="Conector reto 4"/>
          <p:cNvCxnSpPr/>
          <p:nvPr/>
        </p:nvCxnSpPr>
        <p:spPr>
          <a:xfrm flipH="1">
            <a:off x="6789751" y="1403171"/>
            <a:ext cx="11151" cy="42709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4" name="Google Shape;194;p22"/>
          <p:cNvSpPr/>
          <p:nvPr/>
        </p:nvSpPr>
        <p:spPr>
          <a:xfrm>
            <a:off x="6533903" y="1795889"/>
            <a:ext cx="511696" cy="511696"/>
          </a:xfrm>
          <a:prstGeom prst="roundRect">
            <a:avLst>
              <a:gd name="adj" fmla="val 16667"/>
            </a:avLst>
          </a:prstGeom>
          <a:solidFill>
            <a:schemeClr val="tx1">
              <a:lumMod val="95000"/>
              <a:lumOff val="500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a:solidFill>
                  <a:schemeClr val="lt1"/>
                </a:solidFill>
                <a:latin typeface="Radio Canada" pitchFamily="2" charset="0"/>
                <a:ea typeface="Trebuchet MS"/>
                <a:cs typeface="Trebuchet MS"/>
                <a:sym typeface="Trebuchet MS"/>
              </a:rPr>
              <a:t>1</a:t>
            </a:r>
            <a:endParaRPr sz="1400" b="0" i="0" u="none" strike="noStrike" cap="none">
              <a:solidFill>
                <a:srgbClr val="000000"/>
              </a:solidFill>
              <a:latin typeface="Radio Canada" pitchFamily="2" charset="0"/>
              <a:ea typeface="Trebuchet MS"/>
              <a:cs typeface="Trebuchet MS"/>
              <a:sym typeface="Trebuchet MS"/>
            </a:endParaRPr>
          </a:p>
        </p:txBody>
      </p:sp>
      <p:sp>
        <p:nvSpPr>
          <p:cNvPr id="195" name="Google Shape;195;p22"/>
          <p:cNvSpPr txBox="1"/>
          <p:nvPr/>
        </p:nvSpPr>
        <p:spPr>
          <a:xfrm>
            <a:off x="7274771" y="1724123"/>
            <a:ext cx="16268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a:solidFill>
                  <a:schemeClr val="lt1"/>
                </a:solidFill>
                <a:latin typeface="Radio Canada" pitchFamily="2" charset="0"/>
                <a:ea typeface="Trebuchet MS"/>
                <a:cs typeface="Trebuchet MS"/>
                <a:sym typeface="Trebuchet MS"/>
              </a:rPr>
              <a:t>Subtítulo Aqui</a:t>
            </a:r>
            <a:endParaRPr sz="1400" b="0" i="0" u="none" strike="noStrike" cap="none">
              <a:solidFill>
                <a:srgbClr val="000000"/>
              </a:solidFill>
              <a:latin typeface="Radio Canada" pitchFamily="2" charset="0"/>
              <a:ea typeface="Trebuchet MS"/>
              <a:cs typeface="Trebuchet MS"/>
              <a:sym typeface="Trebuchet MS"/>
            </a:endParaRPr>
          </a:p>
        </p:txBody>
      </p:sp>
      <p:sp>
        <p:nvSpPr>
          <p:cNvPr id="196" name="Google Shape;196;p22"/>
          <p:cNvSpPr txBox="1"/>
          <p:nvPr/>
        </p:nvSpPr>
        <p:spPr>
          <a:xfrm>
            <a:off x="7274771" y="2032044"/>
            <a:ext cx="3406042"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a:solidFill>
                  <a:schemeClr val="lt1"/>
                </a:solidFill>
                <a:latin typeface="Radio Canada" pitchFamily="2" charset="0"/>
                <a:ea typeface="Trebuchet MS"/>
                <a:cs typeface="Trebuchet MS"/>
                <a:sym typeface="Trebuchet MS"/>
              </a:rPr>
              <a:t>Nunc at laoreet lacus. Etiam felis neque, hendrerit non sagittis nec, molestie a augue.</a:t>
            </a:r>
            <a:endParaRPr sz="1400" b="0" i="0" u="none" strike="noStrike" cap="none">
              <a:solidFill>
                <a:srgbClr val="000000"/>
              </a:solidFill>
              <a:latin typeface="Radio Canada" pitchFamily="2" charset="0"/>
              <a:ea typeface="Trebuchet MS"/>
              <a:cs typeface="Trebuchet MS"/>
              <a:sym typeface="Trebuchet MS"/>
            </a:endParaRPr>
          </a:p>
        </p:txBody>
      </p:sp>
      <p:sp>
        <p:nvSpPr>
          <p:cNvPr id="197" name="Google Shape;197;p22"/>
          <p:cNvSpPr txBox="1"/>
          <p:nvPr/>
        </p:nvSpPr>
        <p:spPr>
          <a:xfrm>
            <a:off x="7274771" y="3132076"/>
            <a:ext cx="16268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a:solidFill>
                  <a:schemeClr val="lt1"/>
                </a:solidFill>
                <a:latin typeface="Radio Canada" pitchFamily="2" charset="0"/>
                <a:ea typeface="Trebuchet MS"/>
                <a:cs typeface="Trebuchet MS"/>
                <a:sym typeface="Trebuchet MS"/>
              </a:rPr>
              <a:t>Subtítulo Aqui</a:t>
            </a:r>
            <a:endParaRPr sz="1400" b="0" i="0" u="none" strike="noStrike" cap="none">
              <a:solidFill>
                <a:srgbClr val="000000"/>
              </a:solidFill>
              <a:latin typeface="Radio Canada" pitchFamily="2" charset="0"/>
              <a:ea typeface="Trebuchet MS"/>
              <a:cs typeface="Trebuchet MS"/>
              <a:sym typeface="Trebuchet MS"/>
            </a:endParaRPr>
          </a:p>
        </p:txBody>
      </p:sp>
      <p:sp>
        <p:nvSpPr>
          <p:cNvPr id="198" name="Google Shape;198;p22"/>
          <p:cNvSpPr txBox="1"/>
          <p:nvPr/>
        </p:nvSpPr>
        <p:spPr>
          <a:xfrm>
            <a:off x="7274771" y="3439997"/>
            <a:ext cx="3406042"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a:solidFill>
                  <a:schemeClr val="lt1"/>
                </a:solidFill>
                <a:latin typeface="Radio Canada" pitchFamily="2" charset="0"/>
                <a:ea typeface="Trebuchet MS"/>
                <a:cs typeface="Trebuchet MS"/>
                <a:sym typeface="Trebuchet MS"/>
              </a:rPr>
              <a:t>Nunc at laoreet lacus. Etiam felis neque, hendrerit non sagittis nec, molestie a augue.</a:t>
            </a:r>
            <a:endParaRPr sz="1400" b="0" i="0" u="none" strike="noStrike" cap="none">
              <a:solidFill>
                <a:srgbClr val="000000"/>
              </a:solidFill>
              <a:latin typeface="Radio Canada" pitchFamily="2" charset="0"/>
              <a:ea typeface="Trebuchet MS"/>
              <a:cs typeface="Trebuchet MS"/>
              <a:sym typeface="Trebuchet MS"/>
            </a:endParaRPr>
          </a:p>
        </p:txBody>
      </p:sp>
      <p:sp>
        <p:nvSpPr>
          <p:cNvPr id="199" name="Google Shape;199;p22"/>
          <p:cNvSpPr txBox="1"/>
          <p:nvPr/>
        </p:nvSpPr>
        <p:spPr>
          <a:xfrm>
            <a:off x="7274771" y="4533506"/>
            <a:ext cx="16268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a:solidFill>
                  <a:schemeClr val="lt1"/>
                </a:solidFill>
                <a:latin typeface="Radio Canada" pitchFamily="2" charset="0"/>
                <a:ea typeface="Trebuchet MS"/>
                <a:cs typeface="Trebuchet MS"/>
                <a:sym typeface="Trebuchet MS"/>
              </a:rPr>
              <a:t>Subtítulo Aqui</a:t>
            </a:r>
            <a:endParaRPr sz="1400" b="0" i="0" u="none" strike="noStrike" cap="none">
              <a:solidFill>
                <a:srgbClr val="000000"/>
              </a:solidFill>
              <a:latin typeface="Radio Canada" pitchFamily="2" charset="0"/>
              <a:ea typeface="Trebuchet MS"/>
              <a:cs typeface="Trebuchet MS"/>
              <a:sym typeface="Trebuchet MS"/>
            </a:endParaRPr>
          </a:p>
        </p:txBody>
      </p:sp>
      <p:sp>
        <p:nvSpPr>
          <p:cNvPr id="200" name="Google Shape;200;p22"/>
          <p:cNvSpPr txBox="1"/>
          <p:nvPr/>
        </p:nvSpPr>
        <p:spPr>
          <a:xfrm>
            <a:off x="7274771" y="4841427"/>
            <a:ext cx="3406042"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a:solidFill>
                  <a:schemeClr val="lt1"/>
                </a:solidFill>
                <a:latin typeface="Radio Canada" pitchFamily="2" charset="0"/>
                <a:ea typeface="Trebuchet MS"/>
                <a:cs typeface="Trebuchet MS"/>
                <a:sym typeface="Trebuchet MS"/>
              </a:rPr>
              <a:t>Nunc at laoreet lacus. Etiam felis neque, hendrerit non sagittis nec, molestie a augue.</a:t>
            </a:r>
            <a:endParaRPr sz="1400" b="0" i="0" u="none" strike="noStrike" cap="none">
              <a:solidFill>
                <a:srgbClr val="000000"/>
              </a:solidFill>
              <a:latin typeface="Radio Canada" pitchFamily="2" charset="0"/>
              <a:ea typeface="Trebuchet MS"/>
              <a:cs typeface="Trebuchet MS"/>
              <a:sym typeface="Trebuchet MS"/>
            </a:endParaRPr>
          </a:p>
        </p:txBody>
      </p:sp>
      <p:sp>
        <p:nvSpPr>
          <p:cNvPr id="192" name="Google Shape;192;p22"/>
          <p:cNvSpPr/>
          <p:nvPr/>
        </p:nvSpPr>
        <p:spPr>
          <a:xfrm>
            <a:off x="6533903" y="3212997"/>
            <a:ext cx="511696" cy="511696"/>
          </a:xfrm>
          <a:prstGeom prst="roundRect">
            <a:avLst>
              <a:gd name="adj" fmla="val 16667"/>
            </a:avLst>
          </a:prstGeom>
          <a:solidFill>
            <a:schemeClr val="tx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dirty="0">
                <a:solidFill>
                  <a:schemeClr val="lt1"/>
                </a:solidFill>
                <a:latin typeface="Radio Canada" pitchFamily="2" charset="0"/>
                <a:ea typeface="Trebuchet MS"/>
                <a:cs typeface="Trebuchet MS"/>
                <a:sym typeface="Trebuchet MS"/>
              </a:rPr>
              <a:t>2</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93" name="Google Shape;193;p22"/>
          <p:cNvSpPr/>
          <p:nvPr/>
        </p:nvSpPr>
        <p:spPr>
          <a:xfrm>
            <a:off x="6533903" y="4617382"/>
            <a:ext cx="511696" cy="511696"/>
          </a:xfrm>
          <a:prstGeom prst="roundRect">
            <a:avLst>
              <a:gd name="adj" fmla="val 16667"/>
            </a:avLst>
          </a:prstGeom>
          <a:solidFill>
            <a:schemeClr val="tx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dirty="0">
                <a:solidFill>
                  <a:schemeClr val="lt1"/>
                </a:solidFill>
                <a:latin typeface="Radio Canada" pitchFamily="2" charset="0"/>
                <a:ea typeface="Trebuchet MS"/>
                <a:cs typeface="Trebuchet MS"/>
                <a:sym typeface="Trebuchet MS"/>
              </a:rPr>
              <a:t>3</a:t>
            </a:r>
            <a:endParaRPr sz="1400" b="0" i="0" u="none" strike="noStrike" cap="none" dirty="0">
              <a:solidFill>
                <a:srgbClr val="000000"/>
              </a:solidFill>
              <a:latin typeface="Radio Canada" pitchFamily="2" charset="0"/>
              <a:ea typeface="Trebuchet MS"/>
              <a:cs typeface="Trebuchet MS"/>
              <a:sym typeface="Trebuchet MS"/>
            </a:endParaRPr>
          </a:p>
        </p:txBody>
      </p:sp>
      <p:cxnSp>
        <p:nvCxnSpPr>
          <p:cNvPr id="18" name="Conector reto 17"/>
          <p:cNvCxnSpPr/>
          <p:nvPr/>
        </p:nvCxnSpPr>
        <p:spPr>
          <a:xfrm flipH="1">
            <a:off x="1" y="6090798"/>
            <a:ext cx="2031999"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Effect transition="in" filter="fade">
                                      <p:cBhvr>
                                        <p:cTn id="11" dur="500"/>
                                        <p:tgtEl>
                                          <p:spTgt spid="189"/>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90"/>
                                        </p:tgtEl>
                                        <p:attrNameLst>
                                          <p:attrName>style.visibility</p:attrName>
                                        </p:attrNameLst>
                                      </p:cBhvr>
                                      <p:to>
                                        <p:strVal val="visible"/>
                                      </p:to>
                                    </p:set>
                                    <p:animEffect transition="in" filter="fade">
                                      <p:cBhvr>
                                        <p:cTn id="15" dur="500"/>
                                        <p:tgtEl>
                                          <p:spTgt spid="19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fade">
                                      <p:cBhvr>
                                        <p:cTn id="19" dur="500"/>
                                        <p:tgtEl>
                                          <p:spTgt spid="191"/>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194"/>
                                        </p:tgtEl>
                                        <p:attrNameLst>
                                          <p:attrName>style.visibility</p:attrName>
                                        </p:attrNameLst>
                                      </p:cBhvr>
                                      <p:to>
                                        <p:strVal val="visible"/>
                                      </p:to>
                                    </p:set>
                                    <p:animEffect transition="in" filter="fade">
                                      <p:cBhvr>
                                        <p:cTn id="23" dur="500"/>
                                        <p:tgtEl>
                                          <p:spTgt spid="194"/>
                                        </p:tgtEl>
                                      </p:cBhvr>
                                    </p:animEffect>
                                  </p:childTnLst>
                                </p:cTn>
                              </p:par>
                              <p:par>
                                <p:cTn id="24" presetID="10" presetClass="entr" presetSubtype="0" fill="hold" nodeType="withEffect">
                                  <p:stCondLst>
                                    <p:cond delay="0"/>
                                  </p:stCondLst>
                                  <p:childTnLst>
                                    <p:set>
                                      <p:cBhvr>
                                        <p:cTn id="25" dur="1" fill="hold">
                                          <p:stCondLst>
                                            <p:cond delay="0"/>
                                          </p:stCondLst>
                                        </p:cTn>
                                        <p:tgtEl>
                                          <p:spTgt spid="195"/>
                                        </p:tgtEl>
                                        <p:attrNameLst>
                                          <p:attrName>style.visibility</p:attrName>
                                        </p:attrNameLst>
                                      </p:cBhvr>
                                      <p:to>
                                        <p:strVal val="visible"/>
                                      </p:to>
                                    </p:set>
                                    <p:animEffect transition="in" filter="fade">
                                      <p:cBhvr>
                                        <p:cTn id="26" dur="500"/>
                                        <p:tgtEl>
                                          <p:spTgt spid="195"/>
                                        </p:tgtEl>
                                      </p:cBhvr>
                                    </p:animEffect>
                                  </p:childTnLst>
                                </p:cTn>
                              </p:par>
                              <p:par>
                                <p:cTn id="27" presetID="10" presetClass="entr" presetSubtype="0" fill="hold" nodeType="withEffect">
                                  <p:stCondLst>
                                    <p:cond delay="0"/>
                                  </p:stCondLst>
                                  <p:childTnLst>
                                    <p:set>
                                      <p:cBhvr>
                                        <p:cTn id="28" dur="1" fill="hold">
                                          <p:stCondLst>
                                            <p:cond delay="0"/>
                                          </p:stCondLst>
                                        </p:cTn>
                                        <p:tgtEl>
                                          <p:spTgt spid="196"/>
                                        </p:tgtEl>
                                        <p:attrNameLst>
                                          <p:attrName>style.visibility</p:attrName>
                                        </p:attrNameLst>
                                      </p:cBhvr>
                                      <p:to>
                                        <p:strVal val="visible"/>
                                      </p:to>
                                    </p:set>
                                    <p:animEffect transition="in" filter="fade">
                                      <p:cBhvr>
                                        <p:cTn id="29" dur="500"/>
                                        <p:tgtEl>
                                          <p:spTgt spid="196"/>
                                        </p:tgtEl>
                                      </p:cBhvr>
                                    </p:animEffect>
                                  </p:childTnLst>
                                </p:cTn>
                              </p:par>
                            </p:childTnLst>
                          </p:cTn>
                        </p:par>
                        <p:par>
                          <p:cTn id="30" fill="hold">
                            <p:stCondLst>
                              <p:cond delay="2750"/>
                            </p:stCondLst>
                            <p:childTnLst>
                              <p:par>
                                <p:cTn id="31" presetID="10" presetClass="entr" presetSubtype="0" fill="hold" nodeType="afterEffect">
                                  <p:stCondLst>
                                    <p:cond delay="0"/>
                                  </p:stCondLst>
                                  <p:childTnLst>
                                    <p:set>
                                      <p:cBhvr>
                                        <p:cTn id="32" dur="1" fill="hold">
                                          <p:stCondLst>
                                            <p:cond delay="0"/>
                                          </p:stCondLst>
                                        </p:cTn>
                                        <p:tgtEl>
                                          <p:spTgt spid="192"/>
                                        </p:tgtEl>
                                        <p:attrNameLst>
                                          <p:attrName>style.visibility</p:attrName>
                                        </p:attrNameLst>
                                      </p:cBhvr>
                                      <p:to>
                                        <p:strVal val="visible"/>
                                      </p:to>
                                    </p:set>
                                    <p:animEffect transition="in" filter="fade">
                                      <p:cBhvr>
                                        <p:cTn id="33" dur="500"/>
                                        <p:tgtEl>
                                          <p:spTgt spid="192"/>
                                        </p:tgtEl>
                                      </p:cBhvr>
                                    </p:animEffect>
                                  </p:childTnLst>
                                </p:cTn>
                              </p:par>
                              <p:par>
                                <p:cTn id="34" presetID="10" presetClass="entr" presetSubtype="0" fill="hold" nodeType="withEffect">
                                  <p:stCondLst>
                                    <p:cond delay="0"/>
                                  </p:stCondLst>
                                  <p:childTnLst>
                                    <p:set>
                                      <p:cBhvr>
                                        <p:cTn id="35" dur="1" fill="hold">
                                          <p:stCondLst>
                                            <p:cond delay="0"/>
                                          </p:stCondLst>
                                        </p:cTn>
                                        <p:tgtEl>
                                          <p:spTgt spid="197"/>
                                        </p:tgtEl>
                                        <p:attrNameLst>
                                          <p:attrName>style.visibility</p:attrName>
                                        </p:attrNameLst>
                                      </p:cBhvr>
                                      <p:to>
                                        <p:strVal val="visible"/>
                                      </p:to>
                                    </p:set>
                                    <p:animEffect transition="in" filter="fade">
                                      <p:cBhvr>
                                        <p:cTn id="36" dur="500"/>
                                        <p:tgtEl>
                                          <p:spTgt spid="197"/>
                                        </p:tgtEl>
                                      </p:cBhvr>
                                    </p:animEffect>
                                  </p:childTnLst>
                                </p:cTn>
                              </p:par>
                              <p:par>
                                <p:cTn id="37" presetID="10"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animEffect transition="in" filter="fade">
                                      <p:cBhvr>
                                        <p:cTn id="39" dur="500"/>
                                        <p:tgtEl>
                                          <p:spTgt spid="198"/>
                                        </p:tgtEl>
                                      </p:cBhvr>
                                    </p:animEffect>
                                  </p:childTnLst>
                                </p:cTn>
                              </p:par>
                            </p:childTnLst>
                          </p:cTn>
                        </p:par>
                        <p:par>
                          <p:cTn id="40" fill="hold">
                            <p:stCondLst>
                              <p:cond delay="3250"/>
                            </p:stCondLst>
                            <p:childTnLst>
                              <p:par>
                                <p:cTn id="41" presetID="10" presetClass="entr" presetSubtype="0" fill="hold" nodeType="afterEffect">
                                  <p:stCondLst>
                                    <p:cond delay="0"/>
                                  </p:stCondLst>
                                  <p:childTnLst>
                                    <p:set>
                                      <p:cBhvr>
                                        <p:cTn id="42" dur="1" fill="hold">
                                          <p:stCondLst>
                                            <p:cond delay="0"/>
                                          </p:stCondLst>
                                        </p:cTn>
                                        <p:tgtEl>
                                          <p:spTgt spid="193"/>
                                        </p:tgtEl>
                                        <p:attrNameLst>
                                          <p:attrName>style.visibility</p:attrName>
                                        </p:attrNameLst>
                                      </p:cBhvr>
                                      <p:to>
                                        <p:strVal val="visible"/>
                                      </p:to>
                                    </p:set>
                                    <p:animEffect transition="in" filter="fade">
                                      <p:cBhvr>
                                        <p:cTn id="43" dur="500"/>
                                        <p:tgtEl>
                                          <p:spTgt spid="193"/>
                                        </p:tgtEl>
                                      </p:cBhvr>
                                    </p:animEffect>
                                  </p:childTnLst>
                                </p:cTn>
                              </p:par>
                              <p:par>
                                <p:cTn id="44" presetID="10" presetClass="entr" presetSubtype="0" fill="hold" nodeType="withEffect">
                                  <p:stCondLst>
                                    <p:cond delay="0"/>
                                  </p:stCondLst>
                                  <p:childTnLst>
                                    <p:set>
                                      <p:cBhvr>
                                        <p:cTn id="45" dur="1" fill="hold">
                                          <p:stCondLst>
                                            <p:cond delay="0"/>
                                          </p:stCondLst>
                                        </p:cTn>
                                        <p:tgtEl>
                                          <p:spTgt spid="199"/>
                                        </p:tgtEl>
                                        <p:attrNameLst>
                                          <p:attrName>style.visibility</p:attrName>
                                        </p:attrNameLst>
                                      </p:cBhvr>
                                      <p:to>
                                        <p:strVal val="visible"/>
                                      </p:to>
                                    </p:set>
                                    <p:animEffect transition="in" filter="fade">
                                      <p:cBhvr>
                                        <p:cTn id="46" dur="500"/>
                                        <p:tgtEl>
                                          <p:spTgt spid="199"/>
                                        </p:tgtEl>
                                      </p:cBhvr>
                                    </p:animEffect>
                                  </p:childTnLst>
                                </p:cTn>
                              </p:par>
                              <p:par>
                                <p:cTn id="47" presetID="10" presetClass="entr" presetSubtype="0" fill="hold" nodeType="withEffect">
                                  <p:stCondLst>
                                    <p:cond delay="0"/>
                                  </p:stCondLst>
                                  <p:childTnLst>
                                    <p:set>
                                      <p:cBhvr>
                                        <p:cTn id="48" dur="1" fill="hold">
                                          <p:stCondLst>
                                            <p:cond delay="0"/>
                                          </p:stCondLst>
                                        </p:cTn>
                                        <p:tgtEl>
                                          <p:spTgt spid="200"/>
                                        </p:tgtEl>
                                        <p:attrNameLst>
                                          <p:attrName>style.visibility</p:attrName>
                                        </p:attrNameLst>
                                      </p:cBhvr>
                                      <p:to>
                                        <p:strVal val="visible"/>
                                      </p:to>
                                    </p:set>
                                    <p:animEffect transition="in" filter="fade">
                                      <p:cBhvr>
                                        <p:cTn id="49" dur="500"/>
                                        <p:tgtEl>
                                          <p:spTgt spid="200"/>
                                        </p:tgtEl>
                                      </p:cBhvr>
                                    </p:animEffect>
                                  </p:childTnLst>
                                </p:cTn>
                              </p:par>
                            </p:childTnLst>
                          </p:cTn>
                        </p:par>
                        <p:par>
                          <p:cTn id="50" fill="hold">
                            <p:stCondLst>
                              <p:cond delay="375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par>
                          <p:cTn id="54" fill="hold">
                            <p:stCondLst>
                              <p:cond delay="425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96600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uma página de apresentação dividida em duas seções. À esquerda, há o título "06. Próximos Passos" em letras grandes, com a pergunta "Qual a sua visão para o futuro da solução?" logo abaixo</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Segue-se </a:t>
            </a:r>
            <a:r>
              <a:rPr lang="pt-BR" dirty="0">
                <a:latin typeface="Calibri" panose="020F0502020204030204" pitchFamily="34" charset="0"/>
                <a:cs typeface="Calibri" panose="020F0502020204030204" pitchFamily="34" charset="0"/>
              </a:rPr>
              <a:t>um parágrafo de texto fictício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começa com "</a:t>
            </a:r>
            <a:r>
              <a:rPr lang="pt-BR" dirty="0" err="1">
                <a:latin typeface="Calibri" panose="020F0502020204030204" pitchFamily="34" charset="0"/>
                <a:cs typeface="Calibri" panose="020F0502020204030204" pitchFamily="34" charset="0"/>
              </a:rPr>
              <a:t>Proin</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suscipit</a:t>
            </a:r>
            <a:r>
              <a:rPr lang="pt-BR" dirty="0">
                <a:latin typeface="Calibri" panose="020F0502020204030204" pitchFamily="34" charset="0"/>
                <a:cs typeface="Calibri" panose="020F0502020204030204" pitchFamily="34" charset="0"/>
              </a:rPr>
              <a:t>, nunc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commodo</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ultricies</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felis</a:t>
            </a:r>
            <a:r>
              <a:rPr lang="pt-BR" dirty="0">
                <a:latin typeface="Calibri" panose="020F0502020204030204" pitchFamily="34" charset="0"/>
                <a:cs typeface="Calibri" panose="020F0502020204030204" pitchFamily="34" charset="0"/>
              </a:rPr>
              <a:t> porta </a:t>
            </a:r>
            <a:r>
              <a:rPr lang="pt-BR" dirty="0" err="1">
                <a:latin typeface="Calibri" panose="020F0502020204030204" pitchFamily="34" charset="0"/>
                <a:cs typeface="Calibri" panose="020F0502020204030204" pitchFamily="34" charset="0"/>
              </a:rPr>
              <a:t>orci</a:t>
            </a:r>
            <a:r>
              <a:rPr lang="pt-BR" dirty="0">
                <a:latin typeface="Calibri" panose="020F0502020204030204" pitchFamily="34" charset="0"/>
                <a:cs typeface="Calibri" panose="020F0502020204030204" pitchFamily="34" charset="0"/>
              </a:rPr>
              <a:t>, id </a:t>
            </a:r>
            <a:r>
              <a:rPr lang="pt-BR" dirty="0" err="1">
                <a:latin typeface="Calibri" panose="020F0502020204030204" pitchFamily="34" charset="0"/>
                <a:cs typeface="Calibri" panose="020F0502020204030204" pitchFamily="34" charset="0"/>
              </a:rPr>
              <a:t>cursus</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dui</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massa." O texto é exibido em uma fonte clara sobre um fundo preto, destacando-se visualmente</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À </a:t>
            </a:r>
            <a:r>
              <a:rPr lang="pt-BR" dirty="0">
                <a:latin typeface="Calibri" panose="020F0502020204030204" pitchFamily="34" charset="0"/>
                <a:cs typeface="Calibri" panose="020F0502020204030204" pitchFamily="34" charset="0"/>
              </a:rPr>
              <a:t>direita, há uma imagem de fundo escura de uma sala de reunião, onde várias pessoas estão sentadas ao redor de uma mesa. Sobreposta à imagem, há uma lista numerada de 1 a 3, com cada número dentro de um quadrado branco. Ao lado de cada número, há um subtítulo "Subtítulo Aqui" seguido por mais texto fictício, começando com "Nunc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laoreet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lacus</a:t>
            </a:r>
            <a:r>
              <a:rPr lang="pt-BR" dirty="0">
                <a:latin typeface="Calibri" panose="020F0502020204030204" pitchFamily="34" charset="0"/>
                <a:cs typeface="Calibri" panose="020F0502020204030204" pitchFamily="34" charset="0"/>
              </a:rPr>
              <a:t>."O design é moderno e utiliza um contraste de cores entre o fundo escuro e os elementos claros para destacar as informações principais. A seção de texto à esquerda é equilibrada pela imagem e os itens numerados à direita, criando uma apresentação visualmente atraente e organizada.</a:t>
            </a:r>
            <a:endParaRPr lang="pt-BR" dirty="0"/>
          </a:p>
        </p:txBody>
      </p:sp>
    </p:spTree>
    <p:extLst>
      <p:ext uri="{BB962C8B-B14F-4D97-AF65-F5344CB8AC3E}">
        <p14:creationId xmlns:p14="http://schemas.microsoft.com/office/powerpoint/2010/main" val="22007486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4" name="Imagem 3"/>
          <p:cNvPicPr>
            <a:picLocks noChangeAspect="1"/>
          </p:cNvPicPr>
          <p:nvPr/>
        </p:nvPicPr>
        <p:blipFill rotWithShape="1">
          <a:blip r:embed="rId3">
            <a:extLst>
              <a:ext uri="{28A0092B-C50C-407E-A947-70E740481C1C}">
                <a14:useLocalDpi xmlns:a14="http://schemas.microsoft.com/office/drawing/2010/main" val="0"/>
              </a:ext>
            </a:extLst>
          </a:blip>
          <a:srcRect t="15717"/>
          <a:stretch/>
        </p:blipFill>
        <p:spPr>
          <a:xfrm>
            <a:off x="0" y="0"/>
            <a:ext cx="12192000" cy="6858000"/>
          </a:xfrm>
          <a:prstGeom prst="rect">
            <a:avLst/>
          </a:prstGeom>
        </p:spPr>
      </p:pic>
      <p:sp>
        <p:nvSpPr>
          <p:cNvPr id="10" name="Google Shape;205;p23"/>
          <p:cNvSpPr/>
          <p:nvPr/>
        </p:nvSpPr>
        <p:spPr>
          <a:xfrm>
            <a:off x="0" y="0"/>
            <a:ext cx="12192000" cy="68580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205;p23"/>
          <p:cNvSpPr/>
          <p:nvPr/>
        </p:nvSpPr>
        <p:spPr>
          <a:xfrm>
            <a:off x="0" y="0"/>
            <a:ext cx="12192000" cy="6858000"/>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 name="Google Shape;205;p23"/>
          <p:cNvSpPr/>
          <p:nvPr/>
        </p:nvSpPr>
        <p:spPr>
          <a:xfrm>
            <a:off x="0" y="904150"/>
            <a:ext cx="12192000" cy="5378116"/>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3"/>
          <p:cNvSpPr txBox="1"/>
          <p:nvPr/>
        </p:nvSpPr>
        <p:spPr>
          <a:xfrm>
            <a:off x="4190999" y="3066931"/>
            <a:ext cx="3809999" cy="1052555"/>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4400"/>
              <a:buFont typeface="Arial"/>
              <a:buNone/>
            </a:pPr>
            <a:r>
              <a:rPr lang="pt-BR" sz="4800" b="0" i="0" u="none" strike="noStrike" cap="none" dirty="0" smtClean="0">
                <a:solidFill>
                  <a:schemeClr val="lt1"/>
                </a:solidFill>
                <a:latin typeface="Radio Canada" pitchFamily="2" charset="0"/>
                <a:ea typeface="Trebuchet MS"/>
                <a:cs typeface="Trebuchet MS"/>
                <a:sym typeface="Trebuchet MS"/>
              </a:rPr>
              <a:t>Obrigado(a</a:t>
            </a:r>
            <a:r>
              <a:rPr lang="pt-BR" sz="4800" b="0" i="0" u="none" strike="noStrike" cap="none" dirty="0">
                <a:solidFill>
                  <a:schemeClr val="lt1"/>
                </a:solidFill>
                <a:latin typeface="Trebuchet MS"/>
                <a:ea typeface="Trebuchet MS"/>
                <a:cs typeface="Trebuchet MS"/>
                <a:sym typeface="Trebuchet MS"/>
              </a:rPr>
              <a:t>)!</a:t>
            </a:r>
            <a:endParaRPr sz="4800" b="0" i="0" u="none" strike="noStrike" cap="none" dirty="0">
              <a:solidFill>
                <a:schemeClr val="accent1"/>
              </a:solidFill>
              <a:latin typeface="Trebuchet MS"/>
              <a:ea typeface="Trebuchet MS"/>
              <a:cs typeface="Trebuchet MS"/>
              <a:sym typeface="Trebuchet MS"/>
            </a:endParaRPr>
          </a:p>
        </p:txBody>
      </p:sp>
      <p:cxnSp>
        <p:nvCxnSpPr>
          <p:cNvPr id="6" name="Conector reto 5"/>
          <p:cNvCxnSpPr/>
          <p:nvPr/>
        </p:nvCxnSpPr>
        <p:spPr>
          <a:xfrm flipH="1">
            <a:off x="0" y="904150"/>
            <a:ext cx="12192000"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flipH="1">
            <a:off x="-1" y="6282266"/>
            <a:ext cx="12192000"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624114" y="653143"/>
            <a:ext cx="10900229" cy="138499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uma página de agradecimento com a palavra "Obrigado(a)!" centralizada em letras brancas. O fundo da imagem é uma composição de fotos sobrepostas, mostrando silhuetas de pessoas trabalhando em um escritório e a fachada de um edifício moderno. A iluminação é suave, com tons de azul e laranja, criando uma atmosfera profissional e contemporânea. Há duas linhas verdes finas que delimitam a parte superior e inferior da área de texto, adicionando um elemento de estrutura ao design.</a:t>
            </a:r>
            <a:endParaRPr lang="pt-BR" dirty="0"/>
          </a:p>
        </p:txBody>
      </p:sp>
    </p:spTree>
    <p:extLst>
      <p:ext uri="{BB962C8B-B14F-4D97-AF65-F5344CB8AC3E}">
        <p14:creationId xmlns:p14="http://schemas.microsoft.com/office/powerpoint/2010/main" val="18340457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12"/>
        <p:cNvGrpSpPr/>
        <p:nvPr/>
      </p:nvGrpSpPr>
      <p:grpSpPr>
        <a:xfrm>
          <a:off x="0" y="0"/>
          <a:ext cx="0" cy="0"/>
          <a:chOff x="0" y="0"/>
          <a:chExt cx="0" cy="0"/>
        </a:xfrm>
      </p:grpSpPr>
      <p:sp>
        <p:nvSpPr>
          <p:cNvPr id="213" name="Google Shape;213;p24"/>
          <p:cNvSpPr>
            <a:spLocks noGrp="1"/>
          </p:cNvSpPr>
          <p:nvPr>
            <p:ph type="pic" idx="2"/>
          </p:nvPr>
        </p:nvSpPr>
        <p:spPr>
          <a:xfrm>
            <a:off x="179294" y="170328"/>
            <a:ext cx="11833412" cy="65173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14" name="Google Shape;214;p24"/>
          <p:cNvSpPr/>
          <p:nvPr/>
        </p:nvSpPr>
        <p:spPr>
          <a:xfrm>
            <a:off x="179294" y="170328"/>
            <a:ext cx="11833412" cy="651734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 name="Google Shape;215;p24"/>
          <p:cNvSpPr/>
          <p:nvPr/>
        </p:nvSpPr>
        <p:spPr>
          <a:xfrm>
            <a:off x="2884030" y="2018371"/>
            <a:ext cx="6423942" cy="2821258"/>
          </a:xfrm>
          <a:prstGeom prst="rect">
            <a:avLst/>
          </a:prstGeom>
          <a:noFill/>
          <a:ln w="38100" cap="flat" cmpd="sng">
            <a:solidFill>
              <a:srgbClr val="7DD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DDD00"/>
              </a:solidFill>
              <a:latin typeface="Arial"/>
              <a:ea typeface="Arial"/>
              <a:cs typeface="Arial"/>
              <a:sym typeface="Arial"/>
            </a:endParaRPr>
          </a:p>
        </p:txBody>
      </p:sp>
      <p:sp>
        <p:nvSpPr>
          <p:cNvPr id="216" name="Google Shape;216;p24"/>
          <p:cNvSpPr txBox="1"/>
          <p:nvPr/>
        </p:nvSpPr>
        <p:spPr>
          <a:xfrm>
            <a:off x="2884029" y="3007031"/>
            <a:ext cx="6423942" cy="852501"/>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Outras opções de </a:t>
            </a:r>
            <a:r>
              <a:rPr lang="pt-BR" sz="3800" b="0" i="0" u="none" strike="noStrike" cap="none" dirty="0">
                <a:solidFill>
                  <a:srgbClr val="7DDD00"/>
                </a:solidFill>
                <a:latin typeface="Arial"/>
                <a:ea typeface="Arial"/>
                <a:cs typeface="Arial"/>
                <a:sym typeface="Arial"/>
              </a:rPr>
              <a:t>Slides</a:t>
            </a:r>
            <a:endParaRPr sz="1400" b="0" i="0" u="none" strike="noStrike" cap="none" dirty="0">
              <a:solidFill>
                <a:srgbClr val="7DDD0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750"/>
                                        <p:tgtEl>
                                          <p:spTgt spid="214"/>
                                        </p:tgtEl>
                                      </p:cBhvr>
                                    </p:animEffect>
                                  </p:childTnLst>
                                </p:cTn>
                              </p:par>
                            </p:childTnLst>
                          </p:cTn>
                        </p:par>
                        <p:par>
                          <p:cTn id="8" fill="hold">
                            <p:stCondLst>
                              <p:cond delay="750"/>
                            </p:stCondLst>
                            <p:childTnLst>
                              <p:par>
                                <p:cTn id="9" presetID="23" presetClass="entr" presetSubtype="16"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 calcmode="lin" valueType="num">
                                      <p:cBhvr additive="base">
                                        <p:cTn id="11" dur="500"/>
                                        <p:tgtEl>
                                          <p:spTgt spid="215"/>
                                        </p:tgtEl>
                                        <p:attrNameLst>
                                          <p:attrName>ppt_w</p:attrName>
                                        </p:attrNameLst>
                                      </p:cBhvr>
                                      <p:tavLst>
                                        <p:tav tm="0">
                                          <p:val>
                                            <p:strVal val="0"/>
                                          </p:val>
                                        </p:tav>
                                        <p:tav tm="100000">
                                          <p:val>
                                            <p:strVal val="#ppt_w"/>
                                          </p:val>
                                        </p:tav>
                                      </p:tavLst>
                                    </p:anim>
                                    <p:anim calcmode="lin" valueType="num">
                                      <p:cBhvr additive="base">
                                        <p:cTn id="12" dur="500"/>
                                        <p:tgtEl>
                                          <p:spTgt spid="215"/>
                                        </p:tgtEl>
                                        <p:attrNameLst>
                                          <p:attrName>ppt_h</p:attrName>
                                        </p:attrNameLst>
                                      </p:cBhvr>
                                      <p:tavLst>
                                        <p:tav tm="0">
                                          <p:val>
                                            <p:strVal val="0"/>
                                          </p:val>
                                        </p:tav>
                                        <p:tav tm="100000">
                                          <p:val>
                                            <p:strVal val="#ppt_h"/>
                                          </p:val>
                                        </p:tav>
                                      </p:tavLst>
                                    </p:anim>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fade">
                                      <p:cBhvr>
                                        <p:cTn id="1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25"/>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22"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25"/>
          <p:cNvSpPr txBox="1"/>
          <p:nvPr/>
        </p:nvSpPr>
        <p:spPr>
          <a:xfrm>
            <a:off x="1532136" y="2515885"/>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01.</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Apresentação</a:t>
            </a:r>
            <a:endParaRPr sz="38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Quem sou eu?</a:t>
            </a:r>
            <a:endParaRPr sz="1400" b="0" i="0" u="none" strike="noStrike" cap="none" dirty="0">
              <a:solidFill>
                <a:srgbClr val="000000"/>
              </a:solidFill>
              <a:latin typeface="Arial"/>
              <a:ea typeface="Arial"/>
              <a:cs typeface="Arial"/>
              <a:sym typeface="Arial"/>
            </a:endParaRPr>
          </a:p>
        </p:txBody>
      </p:sp>
      <p:sp>
        <p:nvSpPr>
          <p:cNvPr id="224" name="Google Shape;224;p25"/>
          <p:cNvSpPr txBox="1"/>
          <p:nvPr/>
        </p:nvSpPr>
        <p:spPr>
          <a:xfrm>
            <a:off x="5934635" y="2495392"/>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Arial"/>
                <a:ea typeface="Arial"/>
                <a:cs typeface="Arial"/>
                <a:sym typeface="Arial"/>
              </a:rPr>
              <a:t>Proin</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suscipit</a:t>
            </a:r>
            <a:r>
              <a:rPr lang="pt-BR" sz="1200" b="0" i="0" u="none" strike="noStrike" cap="none" dirty="0">
                <a:solidFill>
                  <a:schemeClr val="lt1"/>
                </a:solidFill>
                <a:latin typeface="Arial"/>
                <a:ea typeface="Arial"/>
                <a:cs typeface="Arial"/>
                <a:sym typeface="Arial"/>
              </a:rPr>
              <a:t>, nunc </a:t>
            </a:r>
            <a:r>
              <a:rPr lang="pt-BR" sz="1200" b="0" i="0" u="none" strike="noStrike" cap="none" dirty="0" err="1">
                <a:solidFill>
                  <a:schemeClr val="lt1"/>
                </a:solidFill>
                <a:latin typeface="Arial"/>
                <a:ea typeface="Arial"/>
                <a:cs typeface="Arial"/>
                <a:sym typeface="Arial"/>
              </a:rPr>
              <a:t>at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commodo</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ultricies</a:t>
            </a:r>
            <a:r>
              <a:rPr lang="pt-BR" sz="1200" b="0" i="0" u="none" strike="noStrike" cap="none" dirty="0">
                <a:solidFill>
                  <a:schemeClr val="lt1"/>
                </a:solidFill>
                <a:latin typeface="Arial"/>
                <a:ea typeface="Arial"/>
                <a:cs typeface="Arial"/>
                <a:sym typeface="Arial"/>
              </a:rPr>
              <a:t>, mi </a:t>
            </a:r>
            <a:r>
              <a:rPr lang="pt-BR" sz="1200" b="0" i="0" u="none" strike="noStrike" cap="none" dirty="0" err="1">
                <a:solidFill>
                  <a:schemeClr val="lt1"/>
                </a:solidFill>
                <a:latin typeface="Arial"/>
                <a:ea typeface="Arial"/>
                <a:cs typeface="Arial"/>
                <a:sym typeface="Arial"/>
              </a:rPr>
              <a:t>felis</a:t>
            </a:r>
            <a:r>
              <a:rPr lang="pt-BR" sz="1200" b="0" i="0" u="none" strike="noStrike" cap="none" dirty="0">
                <a:solidFill>
                  <a:schemeClr val="lt1"/>
                </a:solidFill>
                <a:latin typeface="Arial"/>
                <a:ea typeface="Arial"/>
                <a:cs typeface="Arial"/>
                <a:sym typeface="Arial"/>
              </a:rPr>
              <a:t> porta </a:t>
            </a:r>
            <a:r>
              <a:rPr lang="pt-BR" sz="1200" b="0" i="0" u="none" strike="noStrike" cap="none" dirty="0" err="1">
                <a:solidFill>
                  <a:schemeClr val="lt1"/>
                </a:solidFill>
                <a:latin typeface="Arial"/>
                <a:ea typeface="Arial"/>
                <a:cs typeface="Arial"/>
                <a:sym typeface="Arial"/>
              </a:rPr>
              <a:t>orci</a:t>
            </a:r>
            <a:r>
              <a:rPr lang="pt-BR" sz="1200" b="0" i="0" u="none" strike="noStrike" cap="none" dirty="0">
                <a:solidFill>
                  <a:schemeClr val="lt1"/>
                </a:solidFill>
                <a:latin typeface="Arial"/>
                <a:ea typeface="Arial"/>
                <a:cs typeface="Arial"/>
                <a:sym typeface="Arial"/>
              </a:rPr>
              <a:t>, id </a:t>
            </a:r>
            <a:r>
              <a:rPr lang="pt-BR" sz="1200" b="0" i="0" u="none" strike="noStrike" cap="none" dirty="0" err="1">
                <a:solidFill>
                  <a:schemeClr val="lt1"/>
                </a:solidFill>
                <a:latin typeface="Arial"/>
                <a:ea typeface="Arial"/>
                <a:cs typeface="Arial"/>
                <a:sym typeface="Arial"/>
              </a:rPr>
              <a:t>cursus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dui</a:t>
            </a:r>
            <a:r>
              <a:rPr lang="pt-BR" sz="1200" b="0" i="0" u="none" strike="noStrike" cap="none" dirty="0">
                <a:solidFill>
                  <a:schemeClr val="lt1"/>
                </a:solidFill>
                <a:latin typeface="Arial"/>
                <a:ea typeface="Arial"/>
                <a:cs typeface="Arial"/>
                <a:sym typeface="Arial"/>
              </a:rPr>
              <a:t> mi </a:t>
            </a:r>
            <a:r>
              <a:rPr lang="pt-BR" sz="1200" b="0" i="0" u="none" strike="noStrike" cap="none" dirty="0" err="1">
                <a:solidFill>
                  <a:schemeClr val="lt1"/>
                </a:solidFill>
                <a:latin typeface="Arial"/>
                <a:ea typeface="Arial"/>
                <a:cs typeface="Arial"/>
                <a:sym typeface="Arial"/>
              </a:rPr>
              <a:t>at</a:t>
            </a:r>
            <a:r>
              <a:rPr lang="pt-BR" sz="1200" b="0" i="0" u="none" strike="noStrike" cap="none" dirty="0">
                <a:solidFill>
                  <a:schemeClr val="lt1"/>
                </a:solidFill>
                <a:latin typeface="Arial"/>
                <a:ea typeface="Arial"/>
                <a:cs typeface="Arial"/>
                <a:sym typeface="Arial"/>
              </a:rPr>
              <a:t> massa. </a:t>
            </a:r>
            <a:r>
              <a:rPr lang="pt-BR" sz="1200" b="0" i="0" u="none" strike="noStrike" cap="none" dirty="0" err="1">
                <a:solidFill>
                  <a:schemeClr val="lt1"/>
                </a:solidFill>
                <a:latin typeface="Arial"/>
                <a:ea typeface="Arial"/>
                <a:cs typeface="Arial"/>
                <a:sym typeface="Arial"/>
              </a:rPr>
              <a:t>Nullam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sit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amet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nisi</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interdum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bibendum</a:t>
            </a:r>
            <a:r>
              <a:rPr lang="pt-BR" sz="1200" b="0" i="0" u="none" strike="noStrike" cap="none" dirty="0">
                <a:solidFill>
                  <a:schemeClr val="lt1"/>
                </a:solidFill>
                <a:latin typeface="Arial"/>
                <a:ea typeface="Arial"/>
                <a:cs typeface="Arial"/>
                <a:sym typeface="Arial"/>
              </a:rPr>
              <a:t> est quis, </a:t>
            </a:r>
            <a:r>
              <a:rPr lang="pt-BR" sz="1200" b="0" i="0" u="none" strike="noStrike" cap="none" dirty="0" err="1">
                <a:solidFill>
                  <a:schemeClr val="lt1"/>
                </a:solidFill>
                <a:latin typeface="Arial"/>
                <a:ea typeface="Arial"/>
                <a:cs typeface="Arial"/>
                <a:sym typeface="Arial"/>
              </a:rPr>
              <a:t>imperdiet</a:t>
            </a:r>
            <a:r>
              <a:rPr lang="pt-BR" sz="1200" b="0" i="0" u="none" strike="noStrike" cap="none" dirty="0">
                <a:solidFill>
                  <a:schemeClr val="lt1"/>
                </a:solidFill>
                <a:latin typeface="Arial"/>
                <a:ea typeface="Arial"/>
                <a:cs typeface="Arial"/>
                <a:sym typeface="Arial"/>
              </a:rPr>
              <a:t> justo. </a:t>
            </a:r>
            <a:r>
              <a:rPr lang="pt-BR" sz="1200" b="0" i="0" u="none" strike="noStrike" cap="none" dirty="0" err="1">
                <a:solidFill>
                  <a:schemeClr val="lt1"/>
                </a:solidFill>
                <a:latin typeface="Arial"/>
                <a:ea typeface="Arial"/>
                <a:cs typeface="Arial"/>
                <a:sym typeface="Arial"/>
              </a:rPr>
              <a:t>Aliquam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tempor</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laoreet</a:t>
            </a:r>
            <a:r>
              <a:rPr lang="pt-BR" sz="1200" b="0" i="0" u="none" strike="noStrike" cap="none" dirty="0">
                <a:solidFill>
                  <a:schemeClr val="lt1"/>
                </a:solidFill>
                <a:latin typeface="Arial"/>
                <a:ea typeface="Arial"/>
                <a:cs typeface="Arial"/>
                <a:sym typeface="Arial"/>
              </a:rPr>
              <a:t> est </a:t>
            </a:r>
            <a:r>
              <a:rPr lang="pt-BR" sz="1200" b="0" i="0" u="none" strike="noStrike" cap="none" dirty="0" err="1">
                <a:solidFill>
                  <a:schemeClr val="lt1"/>
                </a:solidFill>
                <a:latin typeface="Arial"/>
                <a:ea typeface="Arial"/>
                <a:cs typeface="Arial"/>
                <a:sym typeface="Arial"/>
              </a:rPr>
              <a:t>eget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efficitur</a:t>
            </a:r>
            <a:r>
              <a:rPr lang="pt-BR" sz="1200" b="0" i="0" u="none" strike="noStrike" cap="none" dirty="0">
                <a:solidFill>
                  <a:schemeClr val="lt1"/>
                </a:solidFill>
                <a:latin typeface="Arial"/>
                <a:ea typeface="Arial"/>
                <a:cs typeface="Arial"/>
                <a:sym typeface="Arial"/>
              </a:rPr>
              <a:t>. Ut </a:t>
            </a:r>
            <a:r>
              <a:rPr lang="pt-BR" sz="1200" b="0" i="0" u="none" strike="noStrike" cap="none" dirty="0" err="1">
                <a:solidFill>
                  <a:schemeClr val="lt1"/>
                </a:solidFill>
                <a:latin typeface="Arial"/>
                <a:ea typeface="Arial"/>
                <a:cs typeface="Arial"/>
                <a:sym typeface="Arial"/>
              </a:rPr>
              <a:t>varius</a:t>
            </a:r>
            <a:r>
              <a:rPr lang="pt-BR" sz="1200" b="0" i="0" u="none" strike="noStrike" cap="none" dirty="0">
                <a:solidFill>
                  <a:schemeClr val="lt1"/>
                </a:solidFill>
                <a:latin typeface="Arial"/>
                <a:ea typeface="Arial"/>
                <a:cs typeface="Arial"/>
                <a:sym typeface="Arial"/>
              </a:rPr>
              <a:t> quis </a:t>
            </a:r>
            <a:r>
              <a:rPr lang="pt-BR" sz="1200" b="0" i="0" u="none" strike="noStrike" cap="none" dirty="0" err="1">
                <a:solidFill>
                  <a:schemeClr val="lt1"/>
                </a:solidFill>
                <a:latin typeface="Arial"/>
                <a:ea typeface="Arial"/>
                <a:cs typeface="Arial"/>
                <a:sym typeface="Arial"/>
              </a:rPr>
              <a:t>arcu</a:t>
            </a:r>
            <a:r>
              <a:rPr lang="pt-BR" sz="1200" b="0" i="0" u="none" strike="noStrike" cap="none" dirty="0">
                <a:solidFill>
                  <a:schemeClr val="lt1"/>
                </a:solidFill>
                <a:latin typeface="Arial"/>
                <a:ea typeface="Arial"/>
                <a:cs typeface="Arial"/>
                <a:sym typeface="Arial"/>
              </a:rPr>
              <a:t> quis </a:t>
            </a:r>
            <a:r>
              <a:rPr lang="pt-BR" sz="1200" b="0" i="0" u="none" strike="noStrike" cap="none" dirty="0" err="1">
                <a:solidFill>
                  <a:schemeClr val="lt1"/>
                </a:solidFill>
                <a:latin typeface="Arial"/>
                <a:ea typeface="Arial"/>
                <a:cs typeface="Arial"/>
                <a:sym typeface="Arial"/>
              </a:rPr>
              <a:t>fringilla</a:t>
            </a:r>
            <a:r>
              <a:rPr lang="pt-BR" sz="1200" b="0" i="0" u="none" strike="noStrike" cap="none" dirty="0">
                <a:solidFill>
                  <a:schemeClr val="lt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dirty="0">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Arial"/>
                <a:ea typeface="Arial"/>
                <a:cs typeface="Arial"/>
                <a:sym typeface="Arial"/>
              </a:rPr>
              <a:t>Suspendisse</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molestie</a:t>
            </a:r>
            <a:r>
              <a:rPr lang="pt-BR" sz="1200" b="0" i="0" u="none" strike="noStrike" cap="none" dirty="0">
                <a:solidFill>
                  <a:schemeClr val="lt1"/>
                </a:solidFill>
                <a:latin typeface="Arial"/>
                <a:ea typeface="Arial"/>
                <a:cs typeface="Arial"/>
                <a:sym typeface="Arial"/>
              </a:rPr>
              <a:t>, justo ut </a:t>
            </a:r>
            <a:r>
              <a:rPr lang="pt-BR" sz="1200" b="0" i="0" u="none" strike="noStrike" cap="none" dirty="0" err="1">
                <a:solidFill>
                  <a:schemeClr val="lt1"/>
                </a:solidFill>
                <a:latin typeface="Arial"/>
                <a:ea typeface="Arial"/>
                <a:cs typeface="Arial"/>
                <a:sym typeface="Arial"/>
              </a:rPr>
              <a:t>lobortis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pretium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eros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eros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venenatis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augue</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nec</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cursus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lectus</a:t>
            </a:r>
            <a:r>
              <a:rPr lang="pt-BR" sz="1200" b="0" i="0" u="none" strike="noStrike" cap="none" dirty="0">
                <a:solidFill>
                  <a:schemeClr val="lt1"/>
                </a:solidFill>
                <a:latin typeface="Arial"/>
                <a:ea typeface="Arial"/>
                <a:cs typeface="Arial"/>
                <a:sym typeface="Arial"/>
              </a:rPr>
              <a:t> nunc </a:t>
            </a:r>
            <a:r>
              <a:rPr lang="pt-BR" sz="1200" b="0" i="0" u="none" strike="noStrike" cap="none" dirty="0" err="1">
                <a:solidFill>
                  <a:schemeClr val="lt1"/>
                </a:solidFill>
                <a:latin typeface="Arial"/>
                <a:ea typeface="Arial"/>
                <a:cs typeface="Arial"/>
                <a:sym typeface="Arial"/>
              </a:rPr>
              <a:t>sit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amet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dui</a:t>
            </a:r>
            <a:r>
              <a:rPr lang="pt-BR" sz="1200" b="0" i="0" u="none" strike="noStrike" cap="none" dirty="0">
                <a:solidFill>
                  <a:schemeClr val="lt1"/>
                </a:solidFill>
                <a:latin typeface="Arial"/>
                <a:ea typeface="Arial"/>
                <a:cs typeface="Arial"/>
                <a:sym typeface="Arial"/>
              </a:rPr>
              <a:t>. Nunc </a:t>
            </a:r>
            <a:r>
              <a:rPr lang="pt-BR" sz="1200" b="0" i="0" u="none" strike="noStrike" cap="none" dirty="0" err="1">
                <a:solidFill>
                  <a:schemeClr val="lt1"/>
                </a:solidFill>
                <a:latin typeface="Arial"/>
                <a:ea typeface="Arial"/>
                <a:cs typeface="Arial"/>
                <a:sym typeface="Arial"/>
              </a:rPr>
              <a:t>interdum</a:t>
            </a:r>
            <a:r>
              <a:rPr lang="pt-BR" sz="1200" b="0" i="0" u="none" strike="noStrike" cap="none" dirty="0">
                <a:solidFill>
                  <a:schemeClr val="lt1"/>
                </a:solidFill>
                <a:latin typeface="Arial"/>
                <a:ea typeface="Arial"/>
                <a:cs typeface="Arial"/>
                <a:sym typeface="Arial"/>
              </a:rPr>
              <a:t> ipsum erat, in </a:t>
            </a:r>
            <a:r>
              <a:rPr lang="pt-BR" sz="1200" b="0" i="0" u="none" strike="noStrike" cap="none" dirty="0" err="1">
                <a:solidFill>
                  <a:schemeClr val="lt1"/>
                </a:solidFill>
                <a:latin typeface="Arial"/>
                <a:ea typeface="Arial"/>
                <a:cs typeface="Arial"/>
                <a:sym typeface="Arial"/>
              </a:rPr>
              <a:t>semper</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mauris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congue</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sed</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Mauris</a:t>
            </a:r>
            <a:r>
              <a:rPr lang="pt-BR" sz="1200" b="0" i="0" u="none" strike="noStrike" cap="none" dirty="0">
                <a:solidFill>
                  <a:schemeClr val="lt1"/>
                </a:solidFill>
                <a:latin typeface="Arial"/>
                <a:ea typeface="Arial"/>
                <a:cs typeface="Arial"/>
                <a:sym typeface="Arial"/>
              </a:rPr>
              <a:t> a </a:t>
            </a:r>
            <a:r>
              <a:rPr lang="pt-BR" sz="1200" b="0" i="0" u="none" strike="noStrike" cap="none" dirty="0" err="1">
                <a:solidFill>
                  <a:schemeClr val="lt1"/>
                </a:solidFill>
                <a:latin typeface="Arial"/>
                <a:ea typeface="Arial"/>
                <a:cs typeface="Arial"/>
                <a:sym typeface="Arial"/>
              </a:rPr>
              <a:t>luctus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nulla</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Donec</a:t>
            </a:r>
            <a:r>
              <a:rPr lang="pt-BR" sz="1200" b="0" i="0" u="none" strike="noStrike" cap="none" dirty="0">
                <a:solidFill>
                  <a:schemeClr val="lt1"/>
                </a:solidFill>
                <a:latin typeface="Arial"/>
                <a:ea typeface="Arial"/>
                <a:cs typeface="Arial"/>
                <a:sym typeface="Arial"/>
              </a:rPr>
              <a:t> id tempus est, vitae </a:t>
            </a:r>
            <a:r>
              <a:rPr lang="pt-BR" sz="1200" b="0" i="0" u="none" strike="noStrike" cap="none" dirty="0" err="1">
                <a:solidFill>
                  <a:schemeClr val="lt1"/>
                </a:solidFill>
                <a:latin typeface="Arial"/>
                <a:ea typeface="Arial"/>
                <a:cs typeface="Arial"/>
                <a:sym typeface="Arial"/>
              </a:rPr>
              <a:t>rhoncus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neque</a:t>
            </a:r>
            <a:r>
              <a:rPr lang="pt-BR" sz="1200" b="0" i="0" u="none" strike="noStrike" cap="none" dirty="0">
                <a:solidFill>
                  <a:schemeClr val="lt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cxnSp>
        <p:nvCxnSpPr>
          <p:cNvPr id="225" name="Google Shape;225;p25"/>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500"/>
                                        <p:tgtEl>
                                          <p:spTgt spid="222"/>
                                        </p:tgtEl>
                                        <p:attrNameLst>
                                          <p:attrName>ppt_w</p:attrName>
                                        </p:attrNameLst>
                                      </p:cBhvr>
                                      <p:tavLst>
                                        <p:tav tm="0">
                                          <p:val>
                                            <p:strVal val="0"/>
                                          </p:val>
                                        </p:tav>
                                        <p:tav tm="100000">
                                          <p:val>
                                            <p:strVal val="#ppt_w"/>
                                          </p:val>
                                        </p:tav>
                                      </p:tavLst>
                                    </p:anim>
                                    <p:anim calcmode="lin" valueType="num">
                                      <p:cBhvr additive="base">
                                        <p:cTn id="8" dur="500"/>
                                        <p:tgtEl>
                                          <p:spTgt spid="222"/>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24"/>
                                        </p:tgtEl>
                                        <p:attrNameLst>
                                          <p:attrName>style.visibility</p:attrName>
                                        </p:attrNameLst>
                                      </p:cBhvr>
                                      <p:to>
                                        <p:strVal val="visible"/>
                                      </p:to>
                                    </p:set>
                                    <p:animEffect transition="in" filter="fade">
                                      <p:cBhvr>
                                        <p:cTn id="16" dur="500"/>
                                        <p:tgtEl>
                                          <p:spTgt spid="224"/>
                                        </p:tgtEl>
                                      </p:cBhvr>
                                    </p:animEffect>
                                  </p:childTnLst>
                                </p:cTn>
                              </p:par>
                              <p:par>
                                <p:cTn id="17" presetID="10" presetClass="entr" presetSubtype="0" fill="hold" nodeType="withEffect">
                                  <p:stCondLst>
                                    <p:cond delay="0"/>
                                  </p:stCondLst>
                                  <p:childTnLst>
                                    <p:set>
                                      <p:cBhvr>
                                        <p:cTn id="18" dur="1" fill="hold">
                                          <p:stCondLst>
                                            <p:cond delay="0"/>
                                          </p:stCondLst>
                                        </p:cTn>
                                        <p:tgtEl>
                                          <p:spTgt spid="225"/>
                                        </p:tgtEl>
                                        <p:attrNameLst>
                                          <p:attrName>style.visibility</p:attrName>
                                        </p:attrNameLst>
                                      </p:cBhvr>
                                      <p:to>
                                        <p:strVal val="visible"/>
                                      </p:to>
                                    </p:set>
                                    <p:animEffect transition="in" filter="fade">
                                      <p:cBhvr>
                                        <p:cTn id="19"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Espaço Reservado para Imagem 2"/>
          <p:cNvPicPr>
            <a:picLocks noGrp="1" noChangeAspect="1"/>
          </p:cNvPicPr>
          <p:nvPr>
            <p:ph type="pic" idx="2"/>
          </p:nvPr>
        </p:nvPicPr>
        <p:blipFill>
          <a:blip r:embed="rId3">
            <a:extLst>
              <a:ext uri="{28A0092B-C50C-407E-A947-70E740481C1C}">
                <a14:useLocalDpi xmlns:a14="http://schemas.microsoft.com/office/drawing/2010/main" val="0"/>
              </a:ext>
            </a:extLst>
          </a:blip>
          <a:srcRect t="1036" b="1036"/>
          <a:stretch>
            <a:fillRect/>
          </a:stretch>
        </p:blipFill>
        <p:spPr>
          <a:xfrm>
            <a:off x="0" y="-50068"/>
            <a:ext cx="12542841" cy="6908067"/>
          </a:xfrm>
          <a:solidFill>
            <a:schemeClr val="lt1"/>
          </a:solidFill>
        </p:spPr>
      </p:pic>
      <p:sp>
        <p:nvSpPr>
          <p:cNvPr id="188" name="Google Shape;188;p22"/>
          <p:cNvSpPr/>
          <p:nvPr/>
        </p:nvSpPr>
        <p:spPr>
          <a:xfrm>
            <a:off x="2460149" y="1966219"/>
            <a:ext cx="10082692" cy="3240196"/>
          </a:xfrm>
          <a:prstGeom prst="rect">
            <a:avLst/>
          </a:prstGeom>
          <a:solidFill>
            <a:schemeClr val="dk1">
              <a:alpha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8" name="Google Shape;188;p22"/>
          <p:cNvSpPr/>
          <p:nvPr/>
        </p:nvSpPr>
        <p:spPr>
          <a:xfrm flipH="1">
            <a:off x="0" y="1966219"/>
            <a:ext cx="2460148" cy="324019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9" name="Google Shape;109;p5"/>
          <p:cNvSpPr txBox="1"/>
          <p:nvPr/>
        </p:nvSpPr>
        <p:spPr>
          <a:xfrm>
            <a:off x="172639" y="3170181"/>
            <a:ext cx="2156727" cy="812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tx1"/>
                </a:solidFill>
                <a:latin typeface="Radio Canada" pitchFamily="2" charset="0"/>
                <a:ea typeface="Tahoma" panose="020B0604030504040204" pitchFamily="34" charset="0"/>
                <a:cs typeface="Tahoma" panose="020B0604030504040204" pitchFamily="34" charset="0"/>
                <a:sym typeface="Trebuchet MS"/>
              </a:rPr>
              <a:t> Sumário</a:t>
            </a:r>
            <a:endParaRPr sz="3600" b="0" i="0" u="none" strike="noStrike" cap="none" dirty="0">
              <a:solidFill>
                <a:schemeClr val="tx1"/>
              </a:solidFill>
              <a:latin typeface="Radio Canada" pitchFamily="2" charset="0"/>
              <a:ea typeface="Tahoma" panose="020B0604030504040204" pitchFamily="34" charset="0"/>
              <a:cs typeface="Tahoma" panose="020B0604030504040204" pitchFamily="34" charset="0"/>
              <a:sym typeface="Trebuchet MS"/>
            </a:endParaRPr>
          </a:p>
        </p:txBody>
      </p:sp>
      <p:sp>
        <p:nvSpPr>
          <p:cNvPr id="20" name="Google Shape;110;p5"/>
          <p:cNvSpPr txBox="1"/>
          <p:nvPr/>
        </p:nvSpPr>
        <p:spPr>
          <a:xfrm>
            <a:off x="2754351" y="3455890"/>
            <a:ext cx="2236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APRESENTAÇÃO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1" name="Google Shape;111;p5"/>
          <p:cNvSpPr txBox="1"/>
          <p:nvPr/>
        </p:nvSpPr>
        <p:spPr>
          <a:xfrm>
            <a:off x="2749653" y="3716088"/>
            <a:ext cx="1639367" cy="350825"/>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Quem sou eu?</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2" name="Google Shape;112;p5"/>
          <p:cNvSpPr/>
          <p:nvPr/>
        </p:nvSpPr>
        <p:spPr>
          <a:xfrm>
            <a:off x="2749653" y="2940060"/>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01.</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3" name="Google Shape;113;p5"/>
          <p:cNvSpPr txBox="1"/>
          <p:nvPr/>
        </p:nvSpPr>
        <p:spPr>
          <a:xfrm>
            <a:off x="4411233" y="3453602"/>
            <a:ext cx="1443194"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PROBLEMA</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4" name="Google Shape;114;p5"/>
          <p:cNvSpPr txBox="1"/>
          <p:nvPr/>
        </p:nvSpPr>
        <p:spPr>
          <a:xfrm>
            <a:off x="4411234" y="3717235"/>
            <a:ext cx="1339202" cy="350825"/>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Qual é a dor?</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5" name="Google Shape;115;p5"/>
          <p:cNvSpPr/>
          <p:nvPr/>
        </p:nvSpPr>
        <p:spPr>
          <a:xfrm>
            <a:off x="4389020" y="2940060"/>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02.</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38" name="Google Shape;116;p5"/>
          <p:cNvSpPr txBox="1"/>
          <p:nvPr/>
        </p:nvSpPr>
        <p:spPr>
          <a:xfrm>
            <a:off x="5794932" y="3445056"/>
            <a:ext cx="1461643"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SOLUÇÃO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39" name="Google Shape;117;p5"/>
          <p:cNvSpPr txBox="1"/>
          <p:nvPr/>
        </p:nvSpPr>
        <p:spPr>
          <a:xfrm>
            <a:off x="5790757" y="3716088"/>
            <a:ext cx="1553438"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O que eu proponho?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0" name="Google Shape;118;p5"/>
          <p:cNvSpPr/>
          <p:nvPr/>
        </p:nvSpPr>
        <p:spPr>
          <a:xfrm>
            <a:off x="5794932" y="2937338"/>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03.</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2" name="Google Shape;119;p5"/>
          <p:cNvSpPr txBox="1"/>
          <p:nvPr/>
        </p:nvSpPr>
        <p:spPr>
          <a:xfrm>
            <a:off x="7120439" y="3453602"/>
            <a:ext cx="1939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DIFERENCIAL</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3" name="Google Shape;120;p5"/>
          <p:cNvSpPr txBox="1"/>
          <p:nvPr/>
        </p:nvSpPr>
        <p:spPr>
          <a:xfrm>
            <a:off x="7120440" y="3752856"/>
            <a:ext cx="1461416"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O que a sua solução tem de especial?</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4" name="Google Shape;121;p5"/>
          <p:cNvSpPr/>
          <p:nvPr/>
        </p:nvSpPr>
        <p:spPr>
          <a:xfrm>
            <a:off x="7120439" y="2940416"/>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04.</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5" name="Google Shape;122;p5"/>
          <p:cNvSpPr txBox="1"/>
          <p:nvPr/>
        </p:nvSpPr>
        <p:spPr>
          <a:xfrm>
            <a:off x="8669475" y="3453602"/>
            <a:ext cx="1370056"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IMPACTO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6" name="Google Shape;123;p5"/>
          <p:cNvSpPr txBox="1"/>
          <p:nvPr/>
        </p:nvSpPr>
        <p:spPr>
          <a:xfrm>
            <a:off x="8687942" y="3761402"/>
            <a:ext cx="1506628"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Quais são os impactos da minha solução?</a:t>
            </a:r>
            <a:endParaRPr sz="1200" b="0" i="0" u="none" strike="noStrike" cap="none" dirty="0">
              <a:solidFill>
                <a:schemeClr val="bg1"/>
              </a:solidFill>
              <a:latin typeface="Radio Canada" pitchFamily="2" charset="0"/>
              <a:ea typeface="Trebuchet MS"/>
              <a:cs typeface="Trebuchet MS"/>
              <a:sym typeface="Trebuchet MS"/>
            </a:endParaRPr>
          </a:p>
        </p:txBody>
      </p:sp>
      <p:sp>
        <p:nvSpPr>
          <p:cNvPr id="47" name="Google Shape;124;p5"/>
          <p:cNvSpPr/>
          <p:nvPr/>
        </p:nvSpPr>
        <p:spPr>
          <a:xfrm>
            <a:off x="8673878" y="2932637"/>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05.</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8" name="Google Shape;125;p5"/>
          <p:cNvSpPr txBox="1"/>
          <p:nvPr/>
        </p:nvSpPr>
        <p:spPr>
          <a:xfrm>
            <a:off x="10034247" y="3473519"/>
            <a:ext cx="2078448"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PRÓXIMOS PASSOS</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9" name="Google Shape;126;p5"/>
          <p:cNvSpPr txBox="1"/>
          <p:nvPr/>
        </p:nvSpPr>
        <p:spPr>
          <a:xfrm>
            <a:off x="10057333" y="3739221"/>
            <a:ext cx="1499093"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Qual a sua visão para o futuro </a:t>
            </a:r>
            <a:endParaRPr sz="1400" b="0" i="0" u="none" strike="noStrike" cap="none" dirty="0">
              <a:solidFill>
                <a:schemeClr val="bg1"/>
              </a:solidFill>
              <a:latin typeface="Radio Canada" pitchFamily="2" charset="0"/>
              <a:ea typeface="Trebuchet MS"/>
              <a:cs typeface="Trebuchet MS"/>
              <a:sym typeface="Trebuchet MS"/>
            </a:endParaRPr>
          </a:p>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da solução?</a:t>
            </a:r>
            <a:endParaRPr sz="1200" b="0" i="0" u="none" strike="noStrike" cap="none" dirty="0">
              <a:solidFill>
                <a:schemeClr val="bg1"/>
              </a:solidFill>
              <a:latin typeface="Radio Canada" pitchFamily="2" charset="0"/>
              <a:ea typeface="Trebuchet MS"/>
              <a:cs typeface="Trebuchet MS"/>
              <a:sym typeface="Trebuchet MS"/>
            </a:endParaRPr>
          </a:p>
        </p:txBody>
      </p:sp>
      <p:sp>
        <p:nvSpPr>
          <p:cNvPr id="50" name="Google Shape;127;p5"/>
          <p:cNvSpPr/>
          <p:nvPr/>
        </p:nvSpPr>
        <p:spPr>
          <a:xfrm>
            <a:off x="10037529" y="2932637"/>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a:solidFill>
                  <a:schemeClr val="bg1"/>
                </a:solidFill>
                <a:latin typeface="Radio Canada" pitchFamily="2" charset="0"/>
                <a:ea typeface="Trebuchet MS"/>
                <a:cs typeface="Trebuchet MS"/>
                <a:sym typeface="Trebuchet MS"/>
              </a:rPr>
              <a:t>06.</a:t>
            </a:r>
            <a:endParaRPr sz="1400" b="0" i="0" u="none" strike="noStrike" cap="none">
              <a:solidFill>
                <a:schemeClr val="bg1"/>
              </a:solidFill>
              <a:latin typeface="Radio Canada" pitchFamily="2" charset="0"/>
              <a:ea typeface="Trebuchet MS"/>
              <a:cs typeface="Trebuchet MS"/>
              <a:sym typeface="Trebuchet MS"/>
            </a:endParaRPr>
          </a:p>
        </p:txBody>
      </p:sp>
      <p:pic>
        <p:nvPicPr>
          <p:cNvPr id="53" name="Imagem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cxnSp>
        <p:nvCxnSpPr>
          <p:cNvPr id="26" name="Conector reto 25"/>
          <p:cNvCxnSpPr/>
          <p:nvPr/>
        </p:nvCxnSpPr>
        <p:spPr>
          <a:xfrm flipH="1">
            <a:off x="1" y="54811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63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75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par>
                          <p:cTn id="44" fill="hold">
                            <p:stCondLst>
                              <p:cond delay="225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par>
                          <p:cTn id="54" fill="hold">
                            <p:stCondLst>
                              <p:cond delay="2750"/>
                            </p:stCondLst>
                            <p:childTnLst>
                              <p:par>
                                <p:cTn id="55" presetID="10"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par>
                          <p:cTn id="64" fill="hold">
                            <p:stCondLst>
                              <p:cond delay="3250"/>
                            </p:stCondLst>
                            <p:childTnLst>
                              <p:par>
                                <p:cTn id="65" presetID="10" presetClass="entr" presetSubtype="0"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childTnLst>
                          </p:cTn>
                        </p:par>
                        <p:par>
                          <p:cTn id="74" fill="hold">
                            <p:stCondLst>
                              <p:cond delay="3750"/>
                            </p:stCondLst>
                            <p:childTnLst>
                              <p:par>
                                <p:cTn id="75" presetID="10" presetClass="entr" presetSubtype="0"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um fundo preto e texto em branco e verde. No canto superior esquerdo, está o logotipo da XPE em letras brancas com um detalhe verde no "E". Abaixo do logotipo, o título "01. Apresentação" está em letras brancas, com o número "01." destacado em verde. Abaixo do título, a pergunta "Quem sou eu?" está escrita em letras menores</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À </a:t>
            </a:r>
            <a:r>
              <a:rPr lang="pt-BR" dirty="0">
                <a:latin typeface="Calibri" panose="020F0502020204030204" pitchFamily="34" charset="0"/>
                <a:cs typeface="Calibri" panose="020F0502020204030204" pitchFamily="34" charset="0"/>
              </a:rPr>
              <a:t>direita do slide, há um bloco de texto em branco com várias linhas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servem como espaço reservado para a descrição. O texto está justificado e contém partes sublinhadas em verde, o que parece ser um destaque de hiperlink</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3313905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230"/>
        <p:cNvGrpSpPr/>
        <p:nvPr/>
      </p:nvGrpSpPr>
      <p:grpSpPr>
        <a:xfrm>
          <a:off x="0" y="0"/>
          <a:ext cx="0" cy="0"/>
          <a:chOff x="0" y="0"/>
          <a:chExt cx="0" cy="0"/>
        </a:xfrm>
      </p:grpSpPr>
      <p:sp>
        <p:nvSpPr>
          <p:cNvPr id="231" name="Google Shape;231;p26"/>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33" name="Google Shape;233;p26"/>
          <p:cNvSpPr txBox="1"/>
          <p:nvPr/>
        </p:nvSpPr>
        <p:spPr>
          <a:xfrm>
            <a:off x="1532136" y="2274838"/>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02.</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Problema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Qual é a minha dor?</a:t>
            </a:r>
            <a:endParaRPr sz="1400" b="0" i="0" u="none" strike="noStrike" cap="none" dirty="0">
              <a:solidFill>
                <a:srgbClr val="000000"/>
              </a:solidFill>
              <a:latin typeface="Arial"/>
              <a:ea typeface="Arial"/>
              <a:cs typeface="Arial"/>
              <a:sym typeface="Arial"/>
            </a:endParaRPr>
          </a:p>
        </p:txBody>
      </p:sp>
      <p:sp>
        <p:nvSpPr>
          <p:cNvPr id="234" name="Google Shape;234;p26"/>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35" name="Google Shape;235;p26"/>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4"/>
                                        </p:tgtEl>
                                        <p:attrNameLst>
                                          <p:attrName>style.visibility</p:attrName>
                                        </p:attrNameLst>
                                      </p:cBhvr>
                                      <p:to>
                                        <p:strVal val="visible"/>
                                      </p:to>
                                    </p:set>
                                    <p:animEffect transition="in" filter="fade">
                                      <p:cBhvr>
                                        <p:cTn id="11" dur="500"/>
                                        <p:tgtEl>
                                          <p:spTgt spid="234"/>
                                        </p:tgtEl>
                                      </p:cBhvr>
                                    </p:animEffect>
                                  </p:childTnLst>
                                </p:cTn>
                              </p:par>
                              <p:par>
                                <p:cTn id="12" presetID="10" presetClass="entr" presetSubtype="0" fill="hold" nodeType="withEffect">
                                  <p:stCondLst>
                                    <p:cond delay="0"/>
                                  </p:stCondLst>
                                  <p:childTnLst>
                                    <p:set>
                                      <p:cBhvr>
                                        <p:cTn id="13" dur="1" fill="hold">
                                          <p:stCondLst>
                                            <p:cond delay="0"/>
                                          </p:stCondLst>
                                        </p:cTn>
                                        <p:tgtEl>
                                          <p:spTgt spid="235"/>
                                        </p:tgtEl>
                                        <p:attrNameLst>
                                          <p:attrName>style.visibility</p:attrName>
                                        </p:attrNameLst>
                                      </p:cBhvr>
                                      <p:to>
                                        <p:strVal val="visible"/>
                                      </p:to>
                                    </p:set>
                                    <p:animEffect transition="in" filter="fade">
                                      <p:cBhvr>
                                        <p:cTn id="14" dur="1000"/>
                                        <p:tgtEl>
                                          <p:spTgt spid="23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preto e texto em branco e verde. No canto superior esquerdo, está o logotipo da XPE em letras brancas com um detalhe verde no "E". Abaixo do logotipo, o título "02. Problema" está em letras brancas, com o número "02." destacado em verde. Abaixo do título, a pergunta "Qual é a minha dor?" está escrita em letras menores e em branco</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À </a:t>
            </a:r>
            <a:r>
              <a:rPr lang="pt-BR" dirty="0">
                <a:latin typeface="Calibri" panose="020F0502020204030204" pitchFamily="34" charset="0"/>
                <a:cs typeface="Calibri" panose="020F0502020204030204" pitchFamily="34" charset="0"/>
              </a:rPr>
              <a:t>direita do slide, há um bloco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espaço reservado para a descrição. O texto está justificado e contém várias linhas, com uma linha sublinhada em verde, indicando um possível hiperlink ou destaque</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18713702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27"/>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43" name="Google Shape;243;p27"/>
          <p:cNvSpPr txBox="1"/>
          <p:nvPr/>
        </p:nvSpPr>
        <p:spPr>
          <a:xfrm>
            <a:off x="1532136" y="2274838"/>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03.</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Solução</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O que eu proponho?</a:t>
            </a:r>
            <a:endParaRPr sz="1400" b="0" i="0" u="none" strike="noStrike" cap="none" dirty="0">
              <a:solidFill>
                <a:srgbClr val="000000"/>
              </a:solidFill>
              <a:latin typeface="Arial"/>
              <a:ea typeface="Arial"/>
              <a:cs typeface="Arial"/>
              <a:sym typeface="Arial"/>
            </a:endParaRPr>
          </a:p>
        </p:txBody>
      </p:sp>
      <p:sp>
        <p:nvSpPr>
          <p:cNvPr id="244" name="Google Shape;244;p27"/>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45" name="Google Shape;245;p27"/>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4"/>
                                        </p:tgtEl>
                                        <p:attrNameLst>
                                          <p:attrName>style.visibility</p:attrName>
                                        </p:attrNameLst>
                                      </p:cBhvr>
                                      <p:to>
                                        <p:strVal val="visible"/>
                                      </p:to>
                                    </p:set>
                                    <p:animEffect transition="in" filter="fade">
                                      <p:cBhvr>
                                        <p:cTn id="11" dur="500"/>
                                        <p:tgtEl>
                                          <p:spTgt spid="244"/>
                                        </p:tgtEl>
                                      </p:cBhvr>
                                    </p:animEffect>
                                  </p:childTnLst>
                                </p:cTn>
                              </p:par>
                              <p:par>
                                <p:cTn id="12" presetID="10" presetClass="entr" presetSubtype="0" fill="hold" nodeType="withEffect">
                                  <p:stCondLst>
                                    <p:cond delay="0"/>
                                  </p:stCondLst>
                                  <p:childTnLst>
                                    <p:set>
                                      <p:cBhvr>
                                        <p:cTn id="13" dur="1" fill="hold">
                                          <p:stCondLst>
                                            <p:cond delay="0"/>
                                          </p:stCondLst>
                                        </p:cTn>
                                        <p:tgtEl>
                                          <p:spTgt spid="245"/>
                                        </p:tgtEl>
                                        <p:attrNameLst>
                                          <p:attrName>style.visibility</p:attrName>
                                        </p:attrNameLst>
                                      </p:cBhvr>
                                      <p:to>
                                        <p:strVal val="visible"/>
                                      </p:to>
                                    </p:set>
                                    <p:animEffect transition="in" filter="fade">
                                      <p:cBhvr>
                                        <p:cTn id="14" dur="1000"/>
                                        <p:tgtEl>
                                          <p:spTgt spid="24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preto e texto em branco e verde. No canto superior esquerdo, está o logotipo da XPE em letras brancas com um detalhe verde no "E". Abaixo do logotipo, o título "03. Solução" está em letras brancas, com o número "03." destacado em verde. Abaixo do título, a pergunta "O que eu proponho?" está escrita em letras menores e em branco</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À </a:t>
            </a:r>
            <a:r>
              <a:rPr lang="pt-BR" dirty="0">
                <a:latin typeface="Calibri" panose="020F0502020204030204" pitchFamily="34" charset="0"/>
                <a:cs typeface="Calibri" panose="020F0502020204030204" pitchFamily="34" charset="0"/>
              </a:rPr>
              <a:t>direita do slide, há um bloco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espaço reservado para a descrição da solução. O texto está justificado e contém várias linhas, com uma linha sublinhada em verde, indicando um possível hiperlink ou destaque</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12367279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250"/>
        <p:cNvGrpSpPr/>
        <p:nvPr/>
      </p:nvGrpSpPr>
      <p:grpSpPr>
        <a:xfrm>
          <a:off x="0" y="0"/>
          <a:ext cx="0" cy="0"/>
          <a:chOff x="0" y="0"/>
          <a:chExt cx="0" cy="0"/>
        </a:xfrm>
      </p:grpSpPr>
      <p:sp>
        <p:nvSpPr>
          <p:cNvPr id="251" name="Google Shape;251;p28"/>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53" name="Google Shape;253;p28"/>
          <p:cNvSpPr txBox="1"/>
          <p:nvPr/>
        </p:nvSpPr>
        <p:spPr>
          <a:xfrm>
            <a:off x="1532136" y="2274838"/>
            <a:ext cx="3391556"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04.</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Diferencial</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O que a sua solução tem de especial?</a:t>
            </a:r>
            <a:endParaRPr sz="1400" b="0" i="0" u="none" strike="noStrike" cap="none" dirty="0">
              <a:solidFill>
                <a:srgbClr val="000000"/>
              </a:solidFill>
              <a:latin typeface="Arial"/>
              <a:ea typeface="Arial"/>
              <a:cs typeface="Arial"/>
              <a:sym typeface="Arial"/>
            </a:endParaRPr>
          </a:p>
        </p:txBody>
      </p:sp>
      <p:sp>
        <p:nvSpPr>
          <p:cNvPr id="254" name="Google Shape;254;p28"/>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55" name="Google Shape;255;p28"/>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500"/>
                                        <p:tgtEl>
                                          <p:spTgt spid="254"/>
                                        </p:tgtEl>
                                      </p:cBhvr>
                                    </p:animEffect>
                                  </p:childTnLst>
                                </p:cTn>
                              </p:par>
                              <p:par>
                                <p:cTn id="12" presetID="10" presetClass="entr" presetSubtype="0" fill="hold" nodeType="withEffect">
                                  <p:stCondLst>
                                    <p:cond delay="0"/>
                                  </p:stCondLst>
                                  <p:childTnLst>
                                    <p:set>
                                      <p:cBhvr>
                                        <p:cTn id="13" dur="1" fill="hold">
                                          <p:stCondLst>
                                            <p:cond delay="0"/>
                                          </p:stCondLst>
                                        </p:cTn>
                                        <p:tgtEl>
                                          <p:spTgt spid="255"/>
                                        </p:tgtEl>
                                        <p:attrNameLst>
                                          <p:attrName>style.visibility</p:attrName>
                                        </p:attrNameLst>
                                      </p:cBhvr>
                                      <p:to>
                                        <p:strVal val="visible"/>
                                      </p:to>
                                    </p:set>
                                    <p:animEffect transition="in" filter="fade">
                                      <p:cBhvr>
                                        <p:cTn id="14" dur="1000"/>
                                        <p:tgtEl>
                                          <p:spTgt spid="25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preto e texto em branco e verde. No canto superior esquerdo, está o logotipo da XPE em letras brancas com um detalhe verde no "E". Abaixo do logotipo, o título "04. Diferencial" está em letras brancas, com o número "04." destacado em verde. Abaixo do título, a pergunta "O que a sua solução tem de especial?" está escrita em letras menores e em branco</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À </a:t>
            </a:r>
            <a:r>
              <a:rPr lang="pt-BR" dirty="0">
                <a:latin typeface="Calibri" panose="020F0502020204030204" pitchFamily="34" charset="0"/>
                <a:cs typeface="Calibri" panose="020F0502020204030204" pitchFamily="34" charset="0"/>
              </a:rPr>
              <a:t>direita do slide, há um bloco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espaço reservado para a descrição do diferencial da solução. O texto está justificado e contém várias linhas, com uma linha sublinhada em verde, indicando um possível hiperlink ou destaque</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2461079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260"/>
        <p:cNvGrpSpPr/>
        <p:nvPr/>
      </p:nvGrpSpPr>
      <p:grpSpPr>
        <a:xfrm>
          <a:off x="0" y="0"/>
          <a:ext cx="0" cy="0"/>
          <a:chOff x="0" y="0"/>
          <a:chExt cx="0" cy="0"/>
        </a:xfrm>
      </p:grpSpPr>
      <p:sp>
        <p:nvSpPr>
          <p:cNvPr id="261" name="Google Shape;261;p29"/>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63" name="Google Shape;263;p29"/>
          <p:cNvSpPr txBox="1"/>
          <p:nvPr/>
        </p:nvSpPr>
        <p:spPr>
          <a:xfrm>
            <a:off x="1532136" y="2274838"/>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05.</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Produto</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BFBFBF"/>
                </a:solidFill>
                <a:latin typeface="Arial"/>
                <a:ea typeface="Arial"/>
                <a:cs typeface="Arial"/>
                <a:sym typeface="Arial"/>
              </a:rPr>
              <a:t>Como funciona o seu produto?</a:t>
            </a:r>
            <a:endParaRPr sz="1400" b="0" i="0" u="none" strike="noStrike" cap="none" dirty="0">
              <a:solidFill>
                <a:srgbClr val="000000"/>
              </a:solidFill>
              <a:latin typeface="Arial"/>
              <a:ea typeface="Arial"/>
              <a:cs typeface="Arial"/>
              <a:sym typeface="Arial"/>
            </a:endParaRPr>
          </a:p>
        </p:txBody>
      </p:sp>
      <p:sp>
        <p:nvSpPr>
          <p:cNvPr id="264" name="Google Shape;264;p29"/>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65" name="Google Shape;265;p29"/>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fade">
                                      <p:cBhvr>
                                        <p:cTn id="11" dur="500"/>
                                        <p:tgtEl>
                                          <p:spTgt spid="264"/>
                                        </p:tgtEl>
                                      </p:cBhvr>
                                    </p:animEffect>
                                  </p:childTnLst>
                                </p:cTn>
                              </p:par>
                              <p:par>
                                <p:cTn id="12" presetID="10" presetClass="entr" presetSubtype="0" fill="hold" nodeType="withEffect">
                                  <p:stCondLst>
                                    <p:cond delay="0"/>
                                  </p:stCondLst>
                                  <p:childTnLst>
                                    <p:set>
                                      <p:cBhvr>
                                        <p:cTn id="13" dur="1" fill="hold">
                                          <p:stCondLst>
                                            <p:cond delay="0"/>
                                          </p:stCondLst>
                                        </p:cTn>
                                        <p:tgtEl>
                                          <p:spTgt spid="265"/>
                                        </p:tgtEl>
                                        <p:attrNameLst>
                                          <p:attrName>style.visibility</p:attrName>
                                        </p:attrNameLst>
                                      </p:cBhvr>
                                      <p:to>
                                        <p:strVal val="visible"/>
                                      </p:to>
                                    </p:set>
                                    <p:animEffect transition="in" filter="fade">
                                      <p:cBhvr>
                                        <p:cTn id="14" dur="1000"/>
                                        <p:tgtEl>
                                          <p:spTgt spid="26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preto e texto em branco e verde. No canto superior esquerdo, está o logotipo da XPE em letras brancas com um detalhe verde no "E". Abaixo do logotipo, o título "05. Produto" está em letras brancas, com o número "05." destacado em verde. Abaixo do título, a pergunta "Como funciona o seu produto?" está escrita em letras menores e em branco</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À </a:t>
            </a:r>
            <a:r>
              <a:rPr lang="pt-BR" dirty="0">
                <a:latin typeface="Calibri" panose="020F0502020204030204" pitchFamily="34" charset="0"/>
                <a:cs typeface="Calibri" panose="020F0502020204030204" pitchFamily="34" charset="0"/>
              </a:rPr>
              <a:t>direita do slide, há um bloco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espaço reservado para a descrição do funcionamento do produto. O texto está justificado e contém várias linhas, com uma linha sublinhada em verde, indicando um possível hiperlink ou destaque</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145188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70"/>
        <p:cNvGrpSpPr/>
        <p:nvPr/>
      </p:nvGrpSpPr>
      <p:grpSpPr>
        <a:xfrm>
          <a:off x="0" y="0"/>
          <a:ext cx="0" cy="0"/>
          <a:chOff x="0" y="0"/>
          <a:chExt cx="0" cy="0"/>
        </a:xfrm>
      </p:grpSpPr>
      <p:sp>
        <p:nvSpPr>
          <p:cNvPr id="271" name="Google Shape;271;p30"/>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8"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73" name="Google Shape;273;p30"/>
          <p:cNvSpPr txBox="1"/>
          <p:nvPr/>
        </p:nvSpPr>
        <p:spPr>
          <a:xfrm>
            <a:off x="1532136" y="2274838"/>
            <a:ext cx="3391556"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a:solidFill>
                  <a:schemeClr val="lt1"/>
                </a:solidFill>
                <a:latin typeface="Arial"/>
                <a:ea typeface="Arial"/>
                <a:cs typeface="Arial"/>
                <a:sym typeface="Arial"/>
              </a:rPr>
              <a:t>06.</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a:solidFill>
                  <a:schemeClr val="lt1"/>
                </a:solidFill>
                <a:latin typeface="Arial"/>
                <a:ea typeface="Arial"/>
                <a:cs typeface="Arial"/>
                <a:sym typeface="Arial"/>
              </a:rPr>
              <a:t>Impacto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BFBFBF"/>
                </a:solidFill>
                <a:latin typeface="Arial"/>
                <a:ea typeface="Arial"/>
                <a:cs typeface="Arial"/>
                <a:sym typeface="Arial"/>
              </a:rPr>
              <a:t>Qual é o impacto do seu produto?</a:t>
            </a:r>
            <a:endParaRPr sz="1400" b="0" i="0" u="none" strike="noStrike" cap="none">
              <a:solidFill>
                <a:srgbClr val="000000"/>
              </a:solidFill>
              <a:latin typeface="Arial"/>
              <a:ea typeface="Arial"/>
              <a:cs typeface="Arial"/>
              <a:sym typeface="Arial"/>
            </a:endParaRPr>
          </a:p>
        </p:txBody>
      </p:sp>
      <p:sp>
        <p:nvSpPr>
          <p:cNvPr id="274" name="Google Shape;274;p30"/>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75" name="Google Shape;275;p30"/>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500"/>
                                        <p:tgtEl>
                                          <p:spTgt spid="2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4"/>
                                        </p:tgtEl>
                                        <p:attrNameLst>
                                          <p:attrName>style.visibility</p:attrName>
                                        </p:attrNameLst>
                                      </p:cBhvr>
                                      <p:to>
                                        <p:strVal val="visible"/>
                                      </p:to>
                                    </p:set>
                                    <p:animEffect transition="in" filter="fade">
                                      <p:cBhvr>
                                        <p:cTn id="11" dur="500"/>
                                        <p:tgtEl>
                                          <p:spTgt spid="274"/>
                                        </p:tgtEl>
                                      </p:cBhvr>
                                    </p:animEffect>
                                  </p:childTnLst>
                                </p:cTn>
                              </p:par>
                              <p:par>
                                <p:cTn id="12" presetID="10" presetClass="entr" presetSubtype="0" fill="hold" nodeType="withEffect">
                                  <p:stCondLst>
                                    <p:cond delay="0"/>
                                  </p:stCondLst>
                                  <p:childTnLst>
                                    <p:set>
                                      <p:cBhvr>
                                        <p:cTn id="13" dur="1" fill="hold">
                                          <p:stCondLst>
                                            <p:cond delay="0"/>
                                          </p:stCondLst>
                                        </p:cTn>
                                        <p:tgtEl>
                                          <p:spTgt spid="275"/>
                                        </p:tgtEl>
                                        <p:attrNameLst>
                                          <p:attrName>style.visibility</p:attrName>
                                        </p:attrNameLst>
                                      </p:cBhvr>
                                      <p:to>
                                        <p:strVal val="visible"/>
                                      </p:to>
                                    </p:set>
                                    <p:animEffect transition="in" filter="fade">
                                      <p:cBhvr>
                                        <p:cTn id="14" dur="1000"/>
                                        <p:tgtEl>
                                          <p:spTgt spid="275"/>
                                        </p:tgtEl>
                                      </p:cBhvr>
                                    </p:animEffect>
                                  </p:childTnLst>
                                </p:cTn>
                              </p:par>
                              <p:par>
                                <p:cTn id="15" presetID="2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ppt_w</p:attrName>
                                        </p:attrNameLst>
                                      </p:cBhvr>
                                      <p:tavLst>
                                        <p:tav tm="0">
                                          <p:val>
                                            <p:strVal val="0"/>
                                          </p:val>
                                        </p:tav>
                                        <p:tav tm="100000">
                                          <p:val>
                                            <p:strVal val="#ppt_w"/>
                                          </p:val>
                                        </p:tav>
                                      </p:tavLst>
                                    </p:anim>
                                    <p:anim calcmode="lin" valueType="num">
                                      <p:cBhvr additive="base">
                                        <p:cTn id="18" dur="500"/>
                                        <p:tgtEl>
                                          <p:spTgt spid="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3539430"/>
          </a:xfrm>
          <a:prstGeom prst="rect">
            <a:avLst/>
          </a:prstGeom>
          <a:noFill/>
        </p:spPr>
        <p:txBody>
          <a:bodyPr wrap="square" rtlCol="0">
            <a:spAutoFit/>
          </a:bodyPr>
          <a:lstStyle/>
          <a:p>
            <a:pPr algn="just">
              <a:lnSpc>
                <a:spcPct val="150000"/>
              </a:lnSpc>
            </a:pPr>
            <a:r>
              <a:rPr lang="pt-BR" dirty="0" smtClean="0">
                <a:latin typeface="Calibri" panose="020F0502020204030204" pitchFamily="34" charset="0"/>
                <a:cs typeface="Calibri" panose="020F0502020204030204" pitchFamily="34" charset="0"/>
              </a:rPr>
              <a:t>Descrição do </a:t>
            </a:r>
            <a:r>
              <a:rPr lang="pt-BR" dirty="0">
                <a:latin typeface="Calibri" panose="020F0502020204030204" pitchFamily="34" charset="0"/>
                <a:cs typeface="Calibri" panose="020F0502020204030204" pitchFamily="34" charset="0"/>
              </a:rPr>
              <a:t>slide anterior: A imagem mostra uma página de sumário com o tema "Sumário" em destaque. O fundo é escuro, com um perfil de uma pessoa voltada para a direita, onde há luzes desfocadas que dão um efeito de </a:t>
            </a:r>
            <a:r>
              <a:rPr lang="pt-BR" dirty="0" err="1">
                <a:latin typeface="Calibri" panose="020F0502020204030204" pitchFamily="34" charset="0"/>
                <a:cs typeface="Calibri" panose="020F0502020204030204" pitchFamily="34" charset="0"/>
              </a:rPr>
              <a:t>bokeh</a:t>
            </a:r>
            <a:r>
              <a:rPr lang="pt-BR" dirty="0">
                <a:latin typeface="Calibri" panose="020F0502020204030204" pitchFamily="34" charset="0"/>
                <a:cs typeface="Calibri" panose="020F0502020204030204" pitchFamily="34" charset="0"/>
              </a:rPr>
              <a:t>. No canto inferior direito, está a marca "XPE".</a:t>
            </a:r>
          </a:p>
          <a:p>
            <a:pPr algn="just">
              <a:lnSpc>
                <a:spcPct val="150000"/>
              </a:lnSpc>
            </a:pPr>
            <a:r>
              <a:rPr lang="pt-BR" dirty="0">
                <a:latin typeface="Calibri" panose="020F0502020204030204" pitchFamily="34" charset="0"/>
                <a:cs typeface="Calibri" panose="020F0502020204030204" pitchFamily="34" charset="0"/>
              </a:rPr>
              <a:t>O sumário está dividido em seis partes numeradas, dispostas horizontalmente:</a:t>
            </a:r>
          </a:p>
          <a:p>
            <a:pPr algn="just">
              <a:lnSpc>
                <a:spcPct val="150000"/>
              </a:lnSpc>
            </a:pPr>
            <a:r>
              <a:rPr lang="pt-BR" b="1" dirty="0">
                <a:latin typeface="Calibri" panose="020F0502020204030204" pitchFamily="34" charset="0"/>
                <a:cs typeface="Calibri" panose="020F0502020204030204" pitchFamily="34" charset="0"/>
              </a:rPr>
              <a:t>APRESENTAÇÃO</a:t>
            </a:r>
            <a:r>
              <a:rPr lang="pt-BR" dirty="0">
                <a:latin typeface="Calibri" panose="020F0502020204030204" pitchFamily="34" charset="0"/>
                <a:cs typeface="Calibri" panose="020F0502020204030204" pitchFamily="34" charset="0"/>
              </a:rPr>
              <a:t>: "Quem sou eu?"</a:t>
            </a:r>
          </a:p>
          <a:p>
            <a:pPr algn="just">
              <a:lnSpc>
                <a:spcPct val="150000"/>
              </a:lnSpc>
            </a:pPr>
            <a:r>
              <a:rPr lang="pt-BR" b="1" dirty="0">
                <a:latin typeface="Calibri" panose="020F0502020204030204" pitchFamily="34" charset="0"/>
                <a:cs typeface="Calibri" panose="020F0502020204030204" pitchFamily="34" charset="0"/>
              </a:rPr>
              <a:t>PROBLEMA</a:t>
            </a:r>
            <a:r>
              <a:rPr lang="pt-BR" dirty="0">
                <a:latin typeface="Calibri" panose="020F0502020204030204" pitchFamily="34" charset="0"/>
                <a:cs typeface="Calibri" panose="020F0502020204030204" pitchFamily="34" charset="0"/>
              </a:rPr>
              <a:t>: "Qual é a dor?"</a:t>
            </a:r>
          </a:p>
          <a:p>
            <a:pPr algn="just">
              <a:lnSpc>
                <a:spcPct val="150000"/>
              </a:lnSpc>
            </a:pPr>
            <a:r>
              <a:rPr lang="pt-BR" b="1" dirty="0">
                <a:latin typeface="Calibri" panose="020F0502020204030204" pitchFamily="34" charset="0"/>
                <a:cs typeface="Calibri" panose="020F0502020204030204" pitchFamily="34" charset="0"/>
              </a:rPr>
              <a:t>SOLUÇÃO</a:t>
            </a:r>
            <a:r>
              <a:rPr lang="pt-BR" dirty="0">
                <a:latin typeface="Calibri" panose="020F0502020204030204" pitchFamily="34" charset="0"/>
                <a:cs typeface="Calibri" panose="020F0502020204030204" pitchFamily="34" charset="0"/>
              </a:rPr>
              <a:t>: "O que eu proponho?"</a:t>
            </a:r>
          </a:p>
          <a:p>
            <a:pPr algn="just">
              <a:lnSpc>
                <a:spcPct val="150000"/>
              </a:lnSpc>
            </a:pPr>
            <a:r>
              <a:rPr lang="pt-BR" b="1" dirty="0">
                <a:latin typeface="Calibri" panose="020F0502020204030204" pitchFamily="34" charset="0"/>
                <a:cs typeface="Calibri" panose="020F0502020204030204" pitchFamily="34" charset="0"/>
              </a:rPr>
              <a:t>DIFERENCIAL</a:t>
            </a:r>
            <a:r>
              <a:rPr lang="pt-BR" dirty="0">
                <a:latin typeface="Calibri" panose="020F0502020204030204" pitchFamily="34" charset="0"/>
                <a:cs typeface="Calibri" panose="020F0502020204030204" pitchFamily="34" charset="0"/>
              </a:rPr>
              <a:t>: "O que a sua solução tem de especial?"</a:t>
            </a:r>
          </a:p>
          <a:p>
            <a:pPr algn="just">
              <a:lnSpc>
                <a:spcPct val="150000"/>
              </a:lnSpc>
            </a:pPr>
            <a:r>
              <a:rPr lang="pt-BR" b="1" dirty="0">
                <a:latin typeface="Calibri" panose="020F0502020204030204" pitchFamily="34" charset="0"/>
                <a:cs typeface="Calibri" panose="020F0502020204030204" pitchFamily="34" charset="0"/>
              </a:rPr>
              <a:t>IMPACTO</a:t>
            </a:r>
            <a:r>
              <a:rPr lang="pt-BR" dirty="0">
                <a:latin typeface="Calibri" panose="020F0502020204030204" pitchFamily="34" charset="0"/>
                <a:cs typeface="Calibri" panose="020F0502020204030204" pitchFamily="34" charset="0"/>
              </a:rPr>
              <a:t>: "Quais são os impactos da minha solução?"</a:t>
            </a:r>
          </a:p>
          <a:p>
            <a:pPr algn="just">
              <a:lnSpc>
                <a:spcPct val="150000"/>
              </a:lnSpc>
            </a:pPr>
            <a:r>
              <a:rPr lang="pt-BR" b="1" dirty="0">
                <a:latin typeface="Calibri" panose="020F0502020204030204" pitchFamily="34" charset="0"/>
                <a:cs typeface="Calibri" panose="020F0502020204030204" pitchFamily="34" charset="0"/>
              </a:rPr>
              <a:t>PRÓXIMOS PASSOS</a:t>
            </a:r>
            <a:r>
              <a:rPr lang="pt-BR" dirty="0">
                <a:latin typeface="Calibri" panose="020F0502020204030204" pitchFamily="34" charset="0"/>
                <a:cs typeface="Calibri" panose="020F0502020204030204" pitchFamily="34" charset="0"/>
              </a:rPr>
              <a:t>: "Qual a sua visão para o futuro da solução?"</a:t>
            </a:r>
          </a:p>
          <a:p>
            <a:pPr algn="just">
              <a:lnSpc>
                <a:spcPct val="150000"/>
              </a:lnSpc>
            </a:pPr>
            <a:r>
              <a:rPr lang="pt-BR" dirty="0">
                <a:latin typeface="Calibri" panose="020F0502020204030204" pitchFamily="34" charset="0"/>
                <a:cs typeface="Calibri" panose="020F0502020204030204" pitchFamily="34" charset="0"/>
              </a:rPr>
              <a:t>Cada seção tem uma breve pergunta ou descrição que introduz o conteúdo que será abordado.</a:t>
            </a:r>
          </a:p>
          <a:p>
            <a:endParaRPr lang="pt-BR" dirty="0"/>
          </a:p>
        </p:txBody>
      </p:sp>
    </p:spTree>
    <p:extLst>
      <p:ext uri="{BB962C8B-B14F-4D97-AF65-F5344CB8AC3E}">
        <p14:creationId xmlns:p14="http://schemas.microsoft.com/office/powerpoint/2010/main" val="109399470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preto e texto em branco e verde. No canto superior esquerdo, está o logotipo da XPE em letras brancas com um detalhe verde no "E". Abaixo do logotipo, o título "06. Impacto" está em letras brancas, com o número "06." destacado em verde. Abaixo do título, a pergunta "Qual é o impacto do seu produto?" está escrita em letras menores e em branco</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À </a:t>
            </a:r>
            <a:r>
              <a:rPr lang="pt-BR" dirty="0">
                <a:latin typeface="Calibri" panose="020F0502020204030204" pitchFamily="34" charset="0"/>
                <a:cs typeface="Calibri" panose="020F0502020204030204" pitchFamily="34" charset="0"/>
              </a:rPr>
              <a:t>direita do slide, há um bloco de texto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espaço reservado para a descrição do impacto do produto. O texto está justificado e contém várias linhas, com uma linha sublinhada em verde, indicando um possível hiperlink ou destaque</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design é simples e elegante, com um forte contraste entre o texto branco e o fundo preto, realçado por elementos em verde.</a:t>
            </a:r>
            <a:endParaRPr lang="pt-BR" dirty="0"/>
          </a:p>
        </p:txBody>
      </p:sp>
    </p:spTree>
    <p:extLst>
      <p:ext uri="{BB962C8B-B14F-4D97-AF65-F5344CB8AC3E}">
        <p14:creationId xmlns:p14="http://schemas.microsoft.com/office/powerpoint/2010/main" val="39606332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31"/>
          <p:cNvSpPr txBox="1"/>
          <p:nvPr/>
        </p:nvSpPr>
        <p:spPr>
          <a:xfrm>
            <a:off x="6595176" y="1791325"/>
            <a:ext cx="476809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0" i="0" u="none" strike="noStrike" cap="none" dirty="0">
                <a:solidFill>
                  <a:srgbClr val="000000"/>
                </a:solidFill>
                <a:latin typeface="Arial"/>
                <a:ea typeface="Arial"/>
                <a:cs typeface="Arial"/>
                <a:sym typeface="Arial"/>
              </a:rPr>
              <a:t>Título do </a:t>
            </a:r>
            <a:r>
              <a:rPr lang="pt-BR" sz="4400" b="0" i="0" u="none" strike="noStrike" cap="none" dirty="0">
                <a:solidFill>
                  <a:srgbClr val="7DDD00"/>
                </a:solidFill>
                <a:latin typeface="Arial"/>
                <a:ea typeface="Arial"/>
                <a:cs typeface="Arial"/>
                <a:sym typeface="Arial"/>
              </a:rPr>
              <a:t>Slide</a:t>
            </a:r>
            <a:endParaRPr sz="1400" b="0" i="0" u="none" strike="noStrike" cap="none" dirty="0">
              <a:solidFill>
                <a:srgbClr val="7DDD00"/>
              </a:solidFill>
              <a:latin typeface="Arial"/>
              <a:ea typeface="Arial"/>
              <a:cs typeface="Arial"/>
              <a:sym typeface="Arial"/>
            </a:endParaRPr>
          </a:p>
        </p:txBody>
      </p:sp>
      <p:sp>
        <p:nvSpPr>
          <p:cNvPr id="282" name="Google Shape;282;p31"/>
          <p:cNvSpPr txBox="1"/>
          <p:nvPr/>
        </p:nvSpPr>
        <p:spPr>
          <a:xfrm>
            <a:off x="6595177" y="3677410"/>
            <a:ext cx="3473728" cy="343235"/>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Subtítulo ou Descrição Aqui</a:t>
            </a:r>
            <a:endParaRPr sz="1400" b="0" i="0" u="none" strike="noStrike" cap="none">
              <a:solidFill>
                <a:srgbClr val="000000"/>
              </a:solidFill>
              <a:latin typeface="Arial"/>
              <a:ea typeface="Arial"/>
              <a:cs typeface="Arial"/>
              <a:sym typeface="Arial"/>
            </a:endParaRPr>
          </a:p>
        </p:txBody>
      </p:sp>
      <p:sp>
        <p:nvSpPr>
          <p:cNvPr id="283" name="Google Shape;283;p31"/>
          <p:cNvSpPr txBox="1"/>
          <p:nvPr/>
        </p:nvSpPr>
        <p:spPr>
          <a:xfrm>
            <a:off x="6595176" y="4121612"/>
            <a:ext cx="4915047" cy="1292662"/>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 Suspendisse molestie, justo ut lobortis pretium, eros eros venenatis augue, nec cursus lectus nunc sit amet dui. </a:t>
            </a:r>
            <a:endParaRPr sz="1400" b="0" i="0" u="none" strike="noStrike" cap="none">
              <a:solidFill>
                <a:srgbClr val="000000"/>
              </a:solidFill>
              <a:latin typeface="Arial"/>
              <a:ea typeface="Arial"/>
              <a:cs typeface="Arial"/>
              <a:sym typeface="Arial"/>
            </a:endParaRPr>
          </a:p>
        </p:txBody>
      </p:sp>
      <p:sp>
        <p:nvSpPr>
          <p:cNvPr id="284" name="Google Shape;284;p31"/>
          <p:cNvSpPr>
            <a:spLocks noGrp="1"/>
          </p:cNvSpPr>
          <p:nvPr>
            <p:ph type="pic" idx="2"/>
          </p:nvPr>
        </p:nvSpPr>
        <p:spPr>
          <a:xfrm>
            <a:off x="719893" y="571501"/>
            <a:ext cx="2417386" cy="25722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85" name="Google Shape;285;p31"/>
          <p:cNvSpPr>
            <a:spLocks noGrp="1"/>
          </p:cNvSpPr>
          <p:nvPr>
            <p:ph type="pic" idx="3"/>
          </p:nvPr>
        </p:nvSpPr>
        <p:spPr>
          <a:xfrm>
            <a:off x="719892" y="3445330"/>
            <a:ext cx="2417386" cy="28738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86" name="Google Shape;286;p31"/>
          <p:cNvSpPr>
            <a:spLocks noGrp="1"/>
          </p:cNvSpPr>
          <p:nvPr>
            <p:ph type="pic" idx="4"/>
          </p:nvPr>
        </p:nvSpPr>
        <p:spPr>
          <a:xfrm>
            <a:off x="3463092" y="571501"/>
            <a:ext cx="2417386" cy="3886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87" name="Google Shape;287;p31"/>
          <p:cNvSpPr>
            <a:spLocks noGrp="1"/>
          </p:cNvSpPr>
          <p:nvPr>
            <p:ph type="pic" idx="5"/>
          </p:nvPr>
        </p:nvSpPr>
        <p:spPr>
          <a:xfrm>
            <a:off x="3463092" y="4767943"/>
            <a:ext cx="2417386" cy="15512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2"/>
                                        </p:tgtEl>
                                        <p:attrNameLst>
                                          <p:attrName>style.visibility</p:attrName>
                                        </p:attrNameLst>
                                      </p:cBhvr>
                                      <p:to>
                                        <p:strVal val="visible"/>
                                      </p:to>
                                    </p:set>
                                    <p:animEffect transition="in" filter="fade">
                                      <p:cBhvr>
                                        <p:cTn id="11" dur="500"/>
                                        <p:tgtEl>
                                          <p:spTgt spid="28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fade">
                                      <p:cBhvr>
                                        <p:cTn id="15"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624114" y="653143"/>
            <a:ext cx="10900229" cy="3323987"/>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branco e contém elementos de design para adicionar conteúdo</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No </a:t>
            </a:r>
            <a:r>
              <a:rPr lang="pt-BR" dirty="0">
                <a:latin typeface="Calibri" panose="020F0502020204030204" pitchFamily="34" charset="0"/>
                <a:cs typeface="Calibri" panose="020F0502020204030204" pitchFamily="34" charset="0"/>
              </a:rPr>
              <a:t>lado esquerdo do slide, há quatro caixas retangulares, dispostas em um arranjo 2x2. Cada caixa tem bordas tracejadas e no centro de cada uma está a mensagem "Clique no ícone para adicionar uma imagem</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No </a:t>
            </a:r>
            <a:r>
              <a:rPr lang="pt-BR" dirty="0">
                <a:latin typeface="Calibri" panose="020F0502020204030204" pitchFamily="34" charset="0"/>
                <a:cs typeface="Calibri" panose="020F0502020204030204" pitchFamily="34" charset="0"/>
              </a:rPr>
              <a:t>lado direito do slide, há o título "Título do Slide" em letras grandes. A palavra "Título" está em preto, enquanto "Slide" está em verde, destacando-a</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Abaixo </a:t>
            </a:r>
            <a:r>
              <a:rPr lang="pt-BR" dirty="0">
                <a:latin typeface="Calibri" panose="020F0502020204030204" pitchFamily="34" charset="0"/>
                <a:cs typeface="Calibri" panose="020F0502020204030204" pitchFamily="34" charset="0"/>
              </a:rPr>
              <a:t>do título, há uma seção de texto com o subtítulo "Subtítulo ou Descrição Aqui" em letras menores e pretas. Abaixo deste subtítulo, há um parágrafo de texto de preenchimento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usado como espaço reservado para o conteúdo real. O texto está justificado e ocupa a maior parte do lado direito do slide</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design é limpo e simples, com uma clara separação entre a área destinada a imagens e a área destinada ao texto, facilitando a adição de conteúdo visual e descritivo.</a:t>
            </a:r>
            <a:endParaRPr lang="pt-BR" dirty="0"/>
          </a:p>
        </p:txBody>
      </p:sp>
    </p:spTree>
    <p:extLst>
      <p:ext uri="{BB962C8B-B14F-4D97-AF65-F5344CB8AC3E}">
        <p14:creationId xmlns:p14="http://schemas.microsoft.com/office/powerpoint/2010/main" val="17958633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2"/>
          <p:cNvSpPr txBox="1"/>
          <p:nvPr/>
        </p:nvSpPr>
        <p:spPr>
          <a:xfrm>
            <a:off x="2630558" y="1260261"/>
            <a:ext cx="6930886" cy="683224"/>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3200"/>
              <a:buFont typeface="Arial"/>
              <a:buNone/>
            </a:pPr>
            <a:r>
              <a:rPr lang="pt-BR" sz="3200" b="0" i="0" u="none" strike="noStrike" cap="none" dirty="0">
                <a:solidFill>
                  <a:srgbClr val="6378B9"/>
                </a:solidFill>
                <a:latin typeface="Arial"/>
                <a:ea typeface="Arial"/>
                <a:cs typeface="Arial"/>
                <a:sym typeface="Arial"/>
              </a:rPr>
              <a:t>Título Aqui</a:t>
            </a:r>
            <a:endParaRPr sz="3200" b="0" i="0" u="none" strike="noStrike" cap="none" dirty="0">
              <a:solidFill>
                <a:srgbClr val="6378B9"/>
              </a:solidFill>
              <a:latin typeface="Arial"/>
              <a:ea typeface="Arial"/>
              <a:cs typeface="Arial"/>
              <a:sym typeface="Arial"/>
            </a:endParaRPr>
          </a:p>
        </p:txBody>
      </p:sp>
      <p:sp>
        <p:nvSpPr>
          <p:cNvPr id="293" name="Google Shape;293;p32"/>
          <p:cNvSpPr txBox="1"/>
          <p:nvPr/>
        </p:nvSpPr>
        <p:spPr>
          <a:xfrm>
            <a:off x="3916926" y="946329"/>
            <a:ext cx="4358149" cy="32746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Short Text Tagline Here</a:t>
            </a:r>
            <a:endParaRPr sz="1400" b="0" i="0" u="none" strike="noStrike" cap="none">
              <a:solidFill>
                <a:srgbClr val="000000"/>
              </a:solidFill>
              <a:latin typeface="Arial"/>
              <a:ea typeface="Arial"/>
              <a:cs typeface="Arial"/>
              <a:sym typeface="Arial"/>
            </a:endParaRPr>
          </a:p>
        </p:txBody>
      </p:sp>
      <p:sp>
        <p:nvSpPr>
          <p:cNvPr id="294" name="Google Shape;294;p32"/>
          <p:cNvSpPr txBox="1"/>
          <p:nvPr/>
        </p:nvSpPr>
        <p:spPr>
          <a:xfrm>
            <a:off x="1378226" y="2072222"/>
            <a:ext cx="4664765" cy="361759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Lorem ipsum dolor sit amet, consectetur adipiscing elit. In ac enim sit amet tortor convallis imperdiet. Mauris a velit a est sodales tincidunt in sit amet mi. Sed maximus sapien vel urna auctor tempus. Quisque leo turpis, fringilla varius nisl in, porttitor imperdiet ante. Nunc laoreet lacus ac condimentum commodo. Fusce interdum erat mattis augue ornare tincidunt. Cras a dapibus erat. Class aptent taciti sociosqu ad litora torquent per conubia nostra, per inceptos himenaeos. Proin facilisis molestie molestie. Aliquam pretium augue vel malesuada venenatis. Donec luctus rutrum euismod. Sed condimentum est in ex vulputate hendrerit.</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Curabitur varius, quam ac interdum elementum, ex tortor laoreet sem, eget posuere nisi tortor id odio. Nulla eget accumsan enim. Etiam consectetur mauris vel urna volutpat, vitae tempor quam finibus. Fusce ac elementum libero. Ut felis orci, sodales a finibus nec, dignissim et mi. </a:t>
            </a:r>
            <a:endParaRPr sz="1400" b="0" i="0" u="none" strike="noStrike" cap="none">
              <a:solidFill>
                <a:srgbClr val="000000"/>
              </a:solidFill>
              <a:latin typeface="Arial"/>
              <a:ea typeface="Arial"/>
              <a:cs typeface="Arial"/>
              <a:sym typeface="Arial"/>
            </a:endParaRPr>
          </a:p>
        </p:txBody>
      </p:sp>
      <p:sp>
        <p:nvSpPr>
          <p:cNvPr id="295" name="Google Shape;295;p32"/>
          <p:cNvSpPr txBox="1"/>
          <p:nvPr/>
        </p:nvSpPr>
        <p:spPr>
          <a:xfrm>
            <a:off x="6096000" y="2072222"/>
            <a:ext cx="4664765" cy="2751522"/>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Donec placerat laoreet elit in imperdiet. Vestibulum auctor, risus nec lobortis auctor, arcu augue consequat lectus, ut ornare neque est eu ex. Phasellus ac elit vehicula, mattis mauris vitae, mollis mi. Pellentesque in eleifend metus, id finibus arcu.</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Nulla eget accumsan enim. Etiam consectetur mauris vel urna volutpat, vitae tempor quam finibus. Fusce ac elementum libero. Ut felis orci, sodales a finibus nec, dignissim et mi. Donec placerat laoreet elit in imperdiet. Vestibulum auctor, risus nec lobortis auctor, arcu augue consequat lectus, ut ornare neque est eu ex. Phasellus ac elit vehicula, mattis mauris vitae, mollis mi. Pellentesque in eleifend metus, id finibus arcu.</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94"/>
                                        </p:tgtEl>
                                        <p:attrNameLst>
                                          <p:attrName>style.visibility</p:attrName>
                                        </p:attrNameLst>
                                      </p:cBhvr>
                                      <p:to>
                                        <p:strVal val="visible"/>
                                      </p:to>
                                    </p:set>
                                    <p:animEffect transition="in" filter="fade">
                                      <p:cBhvr>
                                        <p:cTn id="14" dur="500"/>
                                        <p:tgtEl>
                                          <p:spTgt spid="294"/>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95"/>
                                        </p:tgtEl>
                                        <p:attrNameLst>
                                          <p:attrName>style.visibility</p:attrName>
                                        </p:attrNameLst>
                                      </p:cBhvr>
                                      <p:to>
                                        <p:strVal val="visible"/>
                                      </p:to>
                                    </p:set>
                                    <p:animEffect transition="in" filter="fade">
                                      <p:cBhvr>
                                        <p:cTn id="18"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031325"/>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com fundo branco</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Na </a:t>
            </a:r>
            <a:r>
              <a:rPr lang="pt-BR" dirty="0">
                <a:latin typeface="Calibri" panose="020F0502020204030204" pitchFamily="34" charset="0"/>
                <a:cs typeface="Calibri" panose="020F0502020204030204" pitchFamily="34" charset="0"/>
              </a:rPr>
              <a:t>parte superior, há uma linha de texto curto como subtítulo, escrito em inglês: "Short </a:t>
            </a:r>
            <a:r>
              <a:rPr lang="pt-BR" dirty="0" err="1">
                <a:latin typeface="Calibri" panose="020F0502020204030204" pitchFamily="34" charset="0"/>
                <a:cs typeface="Calibri" panose="020F0502020204030204" pitchFamily="34" charset="0"/>
              </a:rPr>
              <a:t>Text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Tagline</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Here</a:t>
            </a:r>
            <a:r>
              <a:rPr lang="pt-BR" dirty="0">
                <a:latin typeface="Calibri" panose="020F0502020204030204" pitchFamily="34" charset="0"/>
                <a:cs typeface="Calibri" panose="020F0502020204030204" pitchFamily="34" charset="0"/>
              </a:rPr>
              <a:t>". Logo abaixo, em letras maiores e de cor azul, está o título principal "Título Aqui</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Abaixo </a:t>
            </a:r>
            <a:r>
              <a:rPr lang="pt-BR" dirty="0">
                <a:latin typeface="Calibri" panose="020F0502020204030204" pitchFamily="34" charset="0"/>
                <a:cs typeface="Calibri" panose="020F0502020204030204" pitchFamily="34" charset="0"/>
              </a:rPr>
              <a:t>do título, o slide é dividido em duas colunas de texto. Ambas as colunas contêm parágrafos de texto de preenchimento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utilizado como espaço reservado para o conteúdo real</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layout é simples e bem estruturado, com um título claro e duas colunas de texto, facilitando a leitura e a organização das informações.</a:t>
            </a:r>
            <a:endParaRPr lang="pt-BR" dirty="0"/>
          </a:p>
        </p:txBody>
      </p:sp>
    </p:spTree>
    <p:extLst>
      <p:ext uri="{BB962C8B-B14F-4D97-AF65-F5344CB8AC3E}">
        <p14:creationId xmlns:p14="http://schemas.microsoft.com/office/powerpoint/2010/main" val="2586471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0" name="Google Shape;300;p33"/>
          <p:cNvSpPr txBox="1"/>
          <p:nvPr/>
        </p:nvSpPr>
        <p:spPr>
          <a:xfrm>
            <a:off x="4158632" y="810841"/>
            <a:ext cx="3910596" cy="6770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pt-BR" sz="3800" b="0" i="0" u="none" strike="noStrike" cap="none" dirty="0">
                <a:solidFill>
                  <a:srgbClr val="465354"/>
                </a:solidFill>
                <a:latin typeface="Arial"/>
                <a:ea typeface="Arial"/>
                <a:cs typeface="Arial"/>
                <a:sym typeface="Arial"/>
              </a:rPr>
              <a:t>Lista </a:t>
            </a:r>
            <a:r>
              <a:rPr lang="pt-BR" sz="3800" b="1" i="0" u="none" strike="noStrike" cap="none" dirty="0">
                <a:solidFill>
                  <a:srgbClr val="7DDD00"/>
                </a:solidFill>
                <a:latin typeface="Arial"/>
                <a:ea typeface="Arial"/>
                <a:cs typeface="Arial"/>
                <a:sym typeface="Arial"/>
              </a:rPr>
              <a:t>Numerada</a:t>
            </a:r>
            <a:endParaRPr sz="3800" b="0" i="0" u="none" strike="noStrike" cap="none" dirty="0">
              <a:solidFill>
                <a:srgbClr val="7DDD00"/>
              </a:solidFill>
              <a:latin typeface="Arial"/>
              <a:ea typeface="Arial"/>
              <a:cs typeface="Arial"/>
              <a:sym typeface="Arial"/>
            </a:endParaRPr>
          </a:p>
        </p:txBody>
      </p:sp>
      <p:sp>
        <p:nvSpPr>
          <p:cNvPr id="301" name="Google Shape;301;p33"/>
          <p:cNvSpPr txBox="1"/>
          <p:nvPr/>
        </p:nvSpPr>
        <p:spPr>
          <a:xfrm>
            <a:off x="5668134" y="597357"/>
            <a:ext cx="8915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rgbClr val="465354"/>
                </a:solidFill>
                <a:latin typeface="Arial"/>
                <a:ea typeface="Arial"/>
                <a:cs typeface="Arial"/>
                <a:sym typeface="Arial"/>
              </a:rPr>
              <a:t>Subtítulo</a:t>
            </a:r>
            <a:endParaRPr sz="1400" b="0" i="0" u="none" strike="noStrike" cap="none" dirty="0">
              <a:solidFill>
                <a:srgbClr val="000000"/>
              </a:solidFill>
              <a:latin typeface="Arial"/>
              <a:ea typeface="Arial"/>
              <a:cs typeface="Arial"/>
              <a:sym typeface="Arial"/>
            </a:endParaRPr>
          </a:p>
        </p:txBody>
      </p:sp>
      <p:sp>
        <p:nvSpPr>
          <p:cNvPr id="302" name="Google Shape;302;p33"/>
          <p:cNvSpPr txBox="1"/>
          <p:nvPr/>
        </p:nvSpPr>
        <p:spPr>
          <a:xfrm>
            <a:off x="2281569" y="2038844"/>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a:solidFill>
                  <a:srgbClr val="465354"/>
                </a:solidFill>
                <a:latin typeface="Arial"/>
                <a:ea typeface="Arial"/>
                <a:cs typeface="Arial"/>
                <a:sym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sz="1400" b="0" i="0" u="none" strike="noStrike" cap="none">
              <a:solidFill>
                <a:srgbClr val="000000"/>
              </a:solidFill>
              <a:latin typeface="Arial"/>
              <a:ea typeface="Arial"/>
              <a:cs typeface="Arial"/>
              <a:sym typeface="Arial"/>
            </a:endParaRPr>
          </a:p>
        </p:txBody>
      </p:sp>
      <p:sp>
        <p:nvSpPr>
          <p:cNvPr id="303" name="Google Shape;303;p33"/>
          <p:cNvSpPr txBox="1"/>
          <p:nvPr/>
        </p:nvSpPr>
        <p:spPr>
          <a:xfrm>
            <a:off x="2281569" y="1700292"/>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a:solidFill>
                  <a:srgbClr val="465354"/>
                </a:solidFill>
                <a:latin typeface="Arial"/>
                <a:ea typeface="Arial"/>
                <a:cs typeface="Arial"/>
                <a:sym typeface="Arial"/>
              </a:rPr>
              <a:t>Subtítulo</a:t>
            </a:r>
            <a:endParaRPr sz="1400" b="0" i="0" u="none" strike="noStrike" cap="none" dirty="0">
              <a:solidFill>
                <a:srgbClr val="000000"/>
              </a:solidFill>
              <a:latin typeface="Arial"/>
              <a:ea typeface="Arial"/>
              <a:cs typeface="Arial"/>
              <a:sym typeface="Arial"/>
            </a:endParaRPr>
          </a:p>
        </p:txBody>
      </p:sp>
      <p:sp>
        <p:nvSpPr>
          <p:cNvPr id="304" name="Google Shape;304;p33"/>
          <p:cNvSpPr txBox="1"/>
          <p:nvPr/>
        </p:nvSpPr>
        <p:spPr>
          <a:xfrm>
            <a:off x="1467274" y="1487909"/>
            <a:ext cx="1027207"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dirty="0">
                <a:solidFill>
                  <a:srgbClr val="6378B9"/>
                </a:solidFill>
                <a:latin typeface="Arial"/>
                <a:ea typeface="Arial"/>
                <a:cs typeface="Arial"/>
                <a:sym typeface="Arial"/>
              </a:rPr>
              <a:t>01</a:t>
            </a:r>
            <a:endParaRPr sz="1400" b="0" i="0" u="none" strike="noStrike" cap="none" dirty="0">
              <a:solidFill>
                <a:srgbClr val="6378B9"/>
              </a:solidFill>
              <a:latin typeface="Arial"/>
              <a:ea typeface="Arial"/>
              <a:cs typeface="Arial"/>
              <a:sym typeface="Arial"/>
            </a:endParaRPr>
          </a:p>
        </p:txBody>
      </p:sp>
      <p:sp>
        <p:nvSpPr>
          <p:cNvPr id="305" name="Google Shape;305;p33"/>
          <p:cNvSpPr txBox="1"/>
          <p:nvPr/>
        </p:nvSpPr>
        <p:spPr>
          <a:xfrm>
            <a:off x="2281569" y="3172240"/>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a:solidFill>
                  <a:srgbClr val="465354"/>
                </a:solidFill>
                <a:latin typeface="Arial"/>
                <a:ea typeface="Arial"/>
                <a:cs typeface="Arial"/>
                <a:sym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sz="1400" b="0" i="0" u="none" strike="noStrike" cap="none">
              <a:solidFill>
                <a:srgbClr val="000000"/>
              </a:solidFill>
              <a:latin typeface="Arial"/>
              <a:ea typeface="Arial"/>
              <a:cs typeface="Arial"/>
              <a:sym typeface="Arial"/>
            </a:endParaRPr>
          </a:p>
        </p:txBody>
      </p:sp>
      <p:sp>
        <p:nvSpPr>
          <p:cNvPr id="306" name="Google Shape;306;p33"/>
          <p:cNvSpPr txBox="1"/>
          <p:nvPr/>
        </p:nvSpPr>
        <p:spPr>
          <a:xfrm>
            <a:off x="2281569" y="2833688"/>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465354"/>
                </a:solidFill>
                <a:latin typeface="Arial"/>
                <a:ea typeface="Arial"/>
                <a:cs typeface="Arial"/>
                <a:sym typeface="Arial"/>
              </a:rPr>
              <a:t>Subtítulo</a:t>
            </a:r>
            <a:endParaRPr sz="1400" b="0" i="0" u="none" strike="noStrike" cap="none">
              <a:solidFill>
                <a:srgbClr val="000000"/>
              </a:solidFill>
              <a:latin typeface="Arial"/>
              <a:ea typeface="Arial"/>
              <a:cs typeface="Arial"/>
              <a:sym typeface="Arial"/>
            </a:endParaRPr>
          </a:p>
        </p:txBody>
      </p:sp>
      <p:sp>
        <p:nvSpPr>
          <p:cNvPr id="307" name="Google Shape;307;p33"/>
          <p:cNvSpPr txBox="1"/>
          <p:nvPr/>
        </p:nvSpPr>
        <p:spPr>
          <a:xfrm>
            <a:off x="1467274" y="2621305"/>
            <a:ext cx="1027207" cy="9025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a:solidFill>
                  <a:srgbClr val="000000"/>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
        <p:nvSpPr>
          <p:cNvPr id="308" name="Google Shape;308;p33"/>
          <p:cNvSpPr txBox="1"/>
          <p:nvPr/>
        </p:nvSpPr>
        <p:spPr>
          <a:xfrm>
            <a:off x="2281569" y="4351837"/>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dirty="0" err="1">
                <a:solidFill>
                  <a:srgbClr val="465354"/>
                </a:solidFill>
                <a:latin typeface="Arial"/>
                <a:ea typeface="Arial"/>
                <a:cs typeface="Arial"/>
                <a:sym typeface="Arial"/>
              </a:rPr>
              <a:t>Proin</a:t>
            </a:r>
            <a:r>
              <a:rPr lang="pt-BR" sz="1100" b="0" i="0" u="none" strike="noStrike" cap="none" dirty="0">
                <a:solidFill>
                  <a:srgbClr val="465354"/>
                </a:solidFill>
                <a:latin typeface="Arial"/>
                <a:ea typeface="Arial"/>
                <a:cs typeface="Arial"/>
                <a:sym typeface="Arial"/>
              </a:rPr>
              <a:t> ac </a:t>
            </a:r>
            <a:r>
              <a:rPr lang="pt-BR" sz="1100" b="0" i="0" u="none" strike="noStrike" cap="none" dirty="0" err="1">
                <a:solidFill>
                  <a:srgbClr val="465354"/>
                </a:solidFill>
                <a:latin typeface="Arial"/>
                <a:ea typeface="Arial"/>
                <a:cs typeface="Arial"/>
                <a:sym typeface="Arial"/>
              </a:rPr>
              <a:t>velit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sed</a:t>
            </a:r>
            <a:r>
              <a:rPr lang="pt-BR" sz="1100" b="0" i="0" u="none" strike="noStrike" cap="none" dirty="0">
                <a:solidFill>
                  <a:srgbClr val="465354"/>
                </a:solidFill>
                <a:latin typeface="Arial"/>
                <a:ea typeface="Arial"/>
                <a:cs typeface="Arial"/>
                <a:sym typeface="Arial"/>
              </a:rPr>
              <a:t> erat </a:t>
            </a:r>
            <a:r>
              <a:rPr lang="pt-BR" sz="1100" b="0" i="0" u="none" strike="noStrike" cap="none" dirty="0" err="1">
                <a:solidFill>
                  <a:srgbClr val="465354"/>
                </a:solidFill>
                <a:latin typeface="Arial"/>
                <a:ea typeface="Arial"/>
                <a:cs typeface="Arial"/>
                <a:sym typeface="Arial"/>
              </a:rPr>
              <a:t>iaculis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tincidunt</a:t>
            </a:r>
            <a:r>
              <a:rPr lang="pt-BR" sz="1100" b="0" i="0" u="none" strike="noStrike" cap="none" dirty="0">
                <a:solidFill>
                  <a:srgbClr val="465354"/>
                </a:solidFill>
                <a:latin typeface="Arial"/>
                <a:ea typeface="Arial"/>
                <a:cs typeface="Arial"/>
                <a:sym typeface="Arial"/>
              </a:rPr>
              <a:t> et </a:t>
            </a:r>
            <a:r>
              <a:rPr lang="pt-BR" sz="1100" b="0" i="0" u="none" strike="noStrike" cap="none" dirty="0" err="1">
                <a:solidFill>
                  <a:srgbClr val="465354"/>
                </a:solidFill>
                <a:latin typeface="Arial"/>
                <a:ea typeface="Arial"/>
                <a:cs typeface="Arial"/>
                <a:sym typeface="Arial"/>
              </a:rPr>
              <a:t>et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nisi</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Duis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at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ex</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dui</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Praesent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sollicitudin</a:t>
            </a:r>
            <a:r>
              <a:rPr lang="pt-BR" sz="1100" b="0" i="0" u="none" strike="noStrike" cap="none" dirty="0">
                <a:solidFill>
                  <a:srgbClr val="465354"/>
                </a:solidFill>
                <a:latin typeface="Arial"/>
                <a:ea typeface="Arial"/>
                <a:cs typeface="Arial"/>
                <a:sym typeface="Arial"/>
              </a:rPr>
              <a:t> ipsum libero, quis </a:t>
            </a:r>
            <a:r>
              <a:rPr lang="pt-BR" sz="1100" b="0" i="0" u="none" strike="noStrike" cap="none" dirty="0" err="1">
                <a:solidFill>
                  <a:srgbClr val="465354"/>
                </a:solidFill>
                <a:latin typeface="Arial"/>
                <a:ea typeface="Arial"/>
                <a:cs typeface="Arial"/>
                <a:sym typeface="Arial"/>
              </a:rPr>
              <a:t>dapibus</a:t>
            </a:r>
            <a:r>
              <a:rPr lang="pt-BR" sz="1100" b="0" i="0" u="none" strike="noStrike" cap="none" dirty="0">
                <a:solidFill>
                  <a:srgbClr val="465354"/>
                </a:solidFill>
                <a:latin typeface="Arial"/>
                <a:ea typeface="Arial"/>
                <a:cs typeface="Arial"/>
                <a:sym typeface="Arial"/>
              </a:rPr>
              <a:t> urna. </a:t>
            </a:r>
            <a:r>
              <a:rPr lang="pt-BR" sz="1100" b="0" i="0" u="none" strike="noStrike" cap="none" dirty="0" err="1">
                <a:solidFill>
                  <a:srgbClr val="465354"/>
                </a:solidFill>
                <a:latin typeface="Arial"/>
                <a:ea typeface="Arial"/>
                <a:cs typeface="Arial"/>
                <a:sym typeface="Arial"/>
              </a:rPr>
              <a:t>Mauris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blandit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nisl</a:t>
            </a:r>
            <a:r>
              <a:rPr lang="pt-BR" sz="1100" b="0" i="0" u="none" strike="noStrike" cap="none" dirty="0">
                <a:solidFill>
                  <a:srgbClr val="465354"/>
                </a:solidFill>
                <a:latin typeface="Arial"/>
                <a:ea typeface="Arial"/>
                <a:cs typeface="Arial"/>
                <a:sym typeface="Arial"/>
              </a:rPr>
              <a:t> non massa </a:t>
            </a:r>
            <a:r>
              <a:rPr lang="pt-BR" sz="1100" b="0" i="0" u="none" strike="noStrike" cap="none" dirty="0" err="1">
                <a:solidFill>
                  <a:srgbClr val="465354"/>
                </a:solidFill>
                <a:latin typeface="Arial"/>
                <a:ea typeface="Arial"/>
                <a:cs typeface="Arial"/>
                <a:sym typeface="Arial"/>
              </a:rPr>
              <a:t>hendrerit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vel</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vestibulum</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elit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condimentum</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Quisque</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hendrerit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tortor</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nec</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ligula</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luctus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tristique</a:t>
            </a:r>
            <a:r>
              <a:rPr lang="pt-BR" sz="1100" b="0" i="0" u="none" strike="noStrike" cap="none" dirty="0">
                <a:solidFill>
                  <a:srgbClr val="465354"/>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309" name="Google Shape;309;p33"/>
          <p:cNvSpPr txBox="1"/>
          <p:nvPr/>
        </p:nvSpPr>
        <p:spPr>
          <a:xfrm>
            <a:off x="2281569" y="4013285"/>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465354"/>
                </a:solidFill>
                <a:latin typeface="Arial"/>
                <a:ea typeface="Arial"/>
                <a:cs typeface="Arial"/>
                <a:sym typeface="Arial"/>
              </a:rPr>
              <a:t>Subtítulo</a:t>
            </a:r>
            <a:endParaRPr sz="1400" b="0" i="0" u="none" strike="noStrike" cap="none">
              <a:solidFill>
                <a:srgbClr val="000000"/>
              </a:solidFill>
              <a:latin typeface="Arial"/>
              <a:ea typeface="Arial"/>
              <a:cs typeface="Arial"/>
              <a:sym typeface="Arial"/>
            </a:endParaRPr>
          </a:p>
        </p:txBody>
      </p:sp>
      <p:sp>
        <p:nvSpPr>
          <p:cNvPr id="310" name="Google Shape;310;p33"/>
          <p:cNvSpPr txBox="1"/>
          <p:nvPr/>
        </p:nvSpPr>
        <p:spPr>
          <a:xfrm>
            <a:off x="1467274" y="3800902"/>
            <a:ext cx="1027207" cy="9025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a:solidFill>
                  <a:srgbClr val="465354"/>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
        <p:nvSpPr>
          <p:cNvPr id="311" name="Google Shape;311;p33"/>
          <p:cNvSpPr txBox="1"/>
          <p:nvPr/>
        </p:nvSpPr>
        <p:spPr>
          <a:xfrm>
            <a:off x="2281569" y="5485233"/>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a:solidFill>
                  <a:srgbClr val="465354"/>
                </a:solidFill>
                <a:latin typeface="Arial"/>
                <a:ea typeface="Arial"/>
                <a:cs typeface="Arial"/>
                <a:sym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sz="1400" b="0" i="0" u="none" strike="noStrike" cap="none">
              <a:solidFill>
                <a:srgbClr val="000000"/>
              </a:solidFill>
              <a:latin typeface="Arial"/>
              <a:ea typeface="Arial"/>
              <a:cs typeface="Arial"/>
              <a:sym typeface="Arial"/>
            </a:endParaRPr>
          </a:p>
        </p:txBody>
      </p:sp>
      <p:sp>
        <p:nvSpPr>
          <p:cNvPr id="312" name="Google Shape;312;p33"/>
          <p:cNvSpPr txBox="1"/>
          <p:nvPr/>
        </p:nvSpPr>
        <p:spPr>
          <a:xfrm>
            <a:off x="2281569" y="5146681"/>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465354"/>
                </a:solidFill>
                <a:latin typeface="Arial"/>
                <a:ea typeface="Arial"/>
                <a:cs typeface="Arial"/>
                <a:sym typeface="Arial"/>
              </a:rPr>
              <a:t>Subtítulo</a:t>
            </a:r>
            <a:endParaRPr sz="1400" b="0" i="0" u="none" strike="noStrike" cap="none">
              <a:solidFill>
                <a:srgbClr val="000000"/>
              </a:solidFill>
              <a:latin typeface="Arial"/>
              <a:ea typeface="Arial"/>
              <a:cs typeface="Arial"/>
              <a:sym typeface="Arial"/>
            </a:endParaRPr>
          </a:p>
        </p:txBody>
      </p:sp>
      <p:sp>
        <p:nvSpPr>
          <p:cNvPr id="313" name="Google Shape;313;p33"/>
          <p:cNvSpPr txBox="1"/>
          <p:nvPr/>
        </p:nvSpPr>
        <p:spPr>
          <a:xfrm>
            <a:off x="1467274" y="4934298"/>
            <a:ext cx="1027207" cy="9025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a:solidFill>
                  <a:srgbClr val="607376"/>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750"/>
                                        <p:tgtEl>
                                          <p:spTgt spid="300"/>
                                        </p:tgtEl>
                                        <p:attrNameLst>
                                          <p:attrName>ppt_w</p:attrName>
                                        </p:attrNameLst>
                                      </p:cBhvr>
                                      <p:tavLst>
                                        <p:tav tm="0">
                                          <p:val>
                                            <p:strVal val="0"/>
                                          </p:val>
                                        </p:tav>
                                        <p:tav tm="100000">
                                          <p:val>
                                            <p:strVal val="#ppt_w"/>
                                          </p:val>
                                        </p:tav>
                                      </p:tavLst>
                                    </p:anim>
                                    <p:anim calcmode="lin" valueType="num">
                                      <p:cBhvr additive="base">
                                        <p:cTn id="8" dur="750"/>
                                        <p:tgtEl>
                                          <p:spTgt spid="300"/>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301"/>
                                        </p:tgtEl>
                                        <p:attrNameLst>
                                          <p:attrName>style.visibility</p:attrName>
                                        </p:attrNameLst>
                                      </p:cBhvr>
                                      <p:to>
                                        <p:strVal val="visible"/>
                                      </p:to>
                                    </p:set>
                                    <p:animEffect transition="in" filter="fade">
                                      <p:cBhvr>
                                        <p:cTn id="11" dur="750"/>
                                        <p:tgtEl>
                                          <p:spTgt spid="301"/>
                                        </p:tgtEl>
                                      </p:cBhvr>
                                    </p:animEffect>
                                  </p:childTnLst>
                                </p:cTn>
                              </p:par>
                            </p:childTnLst>
                          </p:cTn>
                        </p:par>
                        <p:par>
                          <p:cTn id="12" fill="hold">
                            <p:stCondLst>
                              <p:cond delay="750"/>
                            </p:stCondLst>
                            <p:childTnLst>
                              <p:par>
                                <p:cTn id="13" presetID="2" presetClass="entr" presetSubtype="4" fill="hold" nodeType="afterEffect">
                                  <p:stCondLst>
                                    <p:cond delay="0"/>
                                  </p:stCondLst>
                                  <p:childTnLst>
                                    <p:set>
                                      <p:cBhvr>
                                        <p:cTn id="14" dur="1" fill="hold">
                                          <p:stCondLst>
                                            <p:cond delay="0"/>
                                          </p:stCondLst>
                                        </p:cTn>
                                        <p:tgtEl>
                                          <p:spTgt spid="304"/>
                                        </p:tgtEl>
                                        <p:attrNameLst>
                                          <p:attrName>style.visibility</p:attrName>
                                        </p:attrNameLst>
                                      </p:cBhvr>
                                      <p:to>
                                        <p:strVal val="visible"/>
                                      </p:to>
                                    </p:set>
                                    <p:anim calcmode="lin" valueType="num">
                                      <p:cBhvr additive="base">
                                        <p:cTn id="15" dur="750"/>
                                        <p:tgtEl>
                                          <p:spTgt spid="304"/>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03"/>
                                        </p:tgtEl>
                                        <p:attrNameLst>
                                          <p:attrName>style.visibility</p:attrName>
                                        </p:attrNameLst>
                                      </p:cBhvr>
                                      <p:to>
                                        <p:strVal val="visible"/>
                                      </p:to>
                                    </p:set>
                                    <p:anim calcmode="lin" valueType="num">
                                      <p:cBhvr additive="base">
                                        <p:cTn id="18" dur="750"/>
                                        <p:tgtEl>
                                          <p:spTgt spid="303"/>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2"/>
                                        </p:tgtEl>
                                        <p:attrNameLst>
                                          <p:attrName>style.visibility</p:attrName>
                                        </p:attrNameLst>
                                      </p:cBhvr>
                                      <p:to>
                                        <p:strVal val="visible"/>
                                      </p:to>
                                    </p:set>
                                    <p:anim calcmode="lin" valueType="num">
                                      <p:cBhvr additive="base">
                                        <p:cTn id="21" dur="750"/>
                                        <p:tgtEl>
                                          <p:spTgt spid="302"/>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 presetClass="entr" presetSubtype="4" fill="hold" nodeType="afterEffect">
                                  <p:stCondLst>
                                    <p:cond delay="0"/>
                                  </p:stCondLst>
                                  <p:childTnLst>
                                    <p:set>
                                      <p:cBhvr>
                                        <p:cTn id="24" dur="1" fill="hold">
                                          <p:stCondLst>
                                            <p:cond delay="0"/>
                                          </p:stCondLst>
                                        </p:cTn>
                                        <p:tgtEl>
                                          <p:spTgt spid="307"/>
                                        </p:tgtEl>
                                        <p:attrNameLst>
                                          <p:attrName>style.visibility</p:attrName>
                                        </p:attrNameLst>
                                      </p:cBhvr>
                                      <p:to>
                                        <p:strVal val="visible"/>
                                      </p:to>
                                    </p:set>
                                    <p:anim calcmode="lin" valueType="num">
                                      <p:cBhvr additive="base">
                                        <p:cTn id="25" dur="750"/>
                                        <p:tgtEl>
                                          <p:spTgt spid="307"/>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06"/>
                                        </p:tgtEl>
                                        <p:attrNameLst>
                                          <p:attrName>style.visibility</p:attrName>
                                        </p:attrNameLst>
                                      </p:cBhvr>
                                      <p:to>
                                        <p:strVal val="visible"/>
                                      </p:to>
                                    </p:set>
                                    <p:anim calcmode="lin" valueType="num">
                                      <p:cBhvr additive="base">
                                        <p:cTn id="28" dur="750"/>
                                        <p:tgtEl>
                                          <p:spTgt spid="306"/>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05"/>
                                        </p:tgtEl>
                                        <p:attrNameLst>
                                          <p:attrName>style.visibility</p:attrName>
                                        </p:attrNameLst>
                                      </p:cBhvr>
                                      <p:to>
                                        <p:strVal val="visible"/>
                                      </p:to>
                                    </p:set>
                                    <p:anim calcmode="lin" valueType="num">
                                      <p:cBhvr additive="base">
                                        <p:cTn id="31" dur="750"/>
                                        <p:tgtEl>
                                          <p:spTgt spid="305"/>
                                        </p:tgtEl>
                                        <p:attrNameLst>
                                          <p:attrName>ppt_y</p:attrName>
                                        </p:attrNameLst>
                                      </p:cBhvr>
                                      <p:tavLst>
                                        <p:tav tm="0">
                                          <p:val>
                                            <p:strVal val="#ppt_y+1"/>
                                          </p:val>
                                        </p:tav>
                                        <p:tav tm="100000">
                                          <p:val>
                                            <p:strVal val="#ppt_y"/>
                                          </p:val>
                                        </p:tav>
                                      </p:tavLst>
                                    </p:anim>
                                  </p:childTnLst>
                                </p:cTn>
                              </p:par>
                            </p:childTnLst>
                          </p:cTn>
                        </p:par>
                        <p:par>
                          <p:cTn id="32" fill="hold">
                            <p:stCondLst>
                              <p:cond delay="2250"/>
                            </p:stCondLst>
                            <p:childTnLst>
                              <p:par>
                                <p:cTn id="33" presetID="2" presetClass="entr" presetSubtype="4" fill="hold" nodeType="afterEffect">
                                  <p:stCondLst>
                                    <p:cond delay="0"/>
                                  </p:stCondLst>
                                  <p:childTnLst>
                                    <p:set>
                                      <p:cBhvr>
                                        <p:cTn id="34" dur="1" fill="hold">
                                          <p:stCondLst>
                                            <p:cond delay="0"/>
                                          </p:stCondLst>
                                        </p:cTn>
                                        <p:tgtEl>
                                          <p:spTgt spid="310"/>
                                        </p:tgtEl>
                                        <p:attrNameLst>
                                          <p:attrName>style.visibility</p:attrName>
                                        </p:attrNameLst>
                                      </p:cBhvr>
                                      <p:to>
                                        <p:strVal val="visible"/>
                                      </p:to>
                                    </p:set>
                                    <p:anim calcmode="lin" valueType="num">
                                      <p:cBhvr additive="base">
                                        <p:cTn id="35" dur="750"/>
                                        <p:tgtEl>
                                          <p:spTgt spid="310"/>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09"/>
                                        </p:tgtEl>
                                        <p:attrNameLst>
                                          <p:attrName>style.visibility</p:attrName>
                                        </p:attrNameLst>
                                      </p:cBhvr>
                                      <p:to>
                                        <p:strVal val="visible"/>
                                      </p:to>
                                    </p:set>
                                    <p:anim calcmode="lin" valueType="num">
                                      <p:cBhvr additive="base">
                                        <p:cTn id="38" dur="750"/>
                                        <p:tgtEl>
                                          <p:spTgt spid="309"/>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08"/>
                                        </p:tgtEl>
                                        <p:attrNameLst>
                                          <p:attrName>style.visibility</p:attrName>
                                        </p:attrNameLst>
                                      </p:cBhvr>
                                      <p:to>
                                        <p:strVal val="visible"/>
                                      </p:to>
                                    </p:set>
                                    <p:anim calcmode="lin" valueType="num">
                                      <p:cBhvr additive="base">
                                        <p:cTn id="41" dur="750"/>
                                        <p:tgtEl>
                                          <p:spTgt spid="308"/>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2" presetClass="entr" presetSubtype="4" fill="hold" nodeType="afterEffect">
                                  <p:stCondLst>
                                    <p:cond delay="0"/>
                                  </p:stCondLst>
                                  <p:childTnLst>
                                    <p:set>
                                      <p:cBhvr>
                                        <p:cTn id="44" dur="1" fill="hold">
                                          <p:stCondLst>
                                            <p:cond delay="0"/>
                                          </p:stCondLst>
                                        </p:cTn>
                                        <p:tgtEl>
                                          <p:spTgt spid="313"/>
                                        </p:tgtEl>
                                        <p:attrNameLst>
                                          <p:attrName>style.visibility</p:attrName>
                                        </p:attrNameLst>
                                      </p:cBhvr>
                                      <p:to>
                                        <p:strVal val="visible"/>
                                      </p:to>
                                    </p:set>
                                    <p:anim calcmode="lin" valueType="num">
                                      <p:cBhvr additive="base">
                                        <p:cTn id="45" dur="750"/>
                                        <p:tgtEl>
                                          <p:spTgt spid="313"/>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12"/>
                                        </p:tgtEl>
                                        <p:attrNameLst>
                                          <p:attrName>style.visibility</p:attrName>
                                        </p:attrNameLst>
                                      </p:cBhvr>
                                      <p:to>
                                        <p:strVal val="visible"/>
                                      </p:to>
                                    </p:set>
                                    <p:anim calcmode="lin" valueType="num">
                                      <p:cBhvr additive="base">
                                        <p:cTn id="48" dur="750"/>
                                        <p:tgtEl>
                                          <p:spTgt spid="312"/>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11"/>
                                        </p:tgtEl>
                                        <p:attrNameLst>
                                          <p:attrName>style.visibility</p:attrName>
                                        </p:attrNameLst>
                                      </p:cBhvr>
                                      <p:to>
                                        <p:strVal val="visible"/>
                                      </p:to>
                                    </p:set>
                                    <p:anim calcmode="lin" valueType="num">
                                      <p:cBhvr additive="base">
                                        <p:cTn id="51" dur="750"/>
                                        <p:tgtEl>
                                          <p:spTgt spid="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3323987"/>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 slide de apresentação intitulado "Lista Numerada". O layout é organizado com numeração e texto explicativo</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Na </a:t>
            </a:r>
            <a:r>
              <a:rPr lang="pt-BR" dirty="0">
                <a:latin typeface="Calibri" panose="020F0502020204030204" pitchFamily="34" charset="0"/>
                <a:cs typeface="Calibri" panose="020F0502020204030204" pitchFamily="34" charset="0"/>
              </a:rPr>
              <a:t>parte superior do slide, centralizado, há um subtítulo em texto menor e cinza claro que diz "Subtítulo". Logo abaixo, em texto maior e negrito, está o título "Lista Numerada" com a palavra "Numerada" destacada em verde</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Abaixo </a:t>
            </a:r>
            <a:r>
              <a:rPr lang="pt-BR" dirty="0">
                <a:latin typeface="Calibri" panose="020F0502020204030204" pitchFamily="34" charset="0"/>
                <a:cs typeface="Calibri" panose="020F0502020204030204" pitchFamily="34" charset="0"/>
              </a:rPr>
              <a:t>do título, há uma lista numerada verticalmente de 01 a 04, com cada número em uma linha separada:"01" em azul, seguido da palavra "Subtítulo" em negrito e uma descrição em texto menor."02" em preto, seguido da palavra "Subtítulo" em negrito e uma descrição em texto menor."03" em verde, seguido da palavra "Subtítulo" em negrito e uma descrição em texto menor."04" em azul, seguido da palavra "Subtítulo" em negrito e uma descrição em texto menor</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Cada </a:t>
            </a:r>
            <a:r>
              <a:rPr lang="pt-BR" dirty="0">
                <a:latin typeface="Calibri" panose="020F0502020204030204" pitchFamily="34" charset="0"/>
                <a:cs typeface="Calibri" panose="020F0502020204030204" pitchFamily="34" charset="0"/>
              </a:rPr>
              <a:t>número é seguido por um subtítulo e uma descrição em texto de preenchimento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utilizado como espaço reservado para o conteúdo real. A formatação ajuda a organizar visualmente as informações de forma clara e sequencial.</a:t>
            </a:r>
            <a:endParaRPr lang="pt-BR" dirty="0"/>
          </a:p>
        </p:txBody>
      </p:sp>
    </p:spTree>
    <p:extLst>
      <p:ext uri="{BB962C8B-B14F-4D97-AF65-F5344CB8AC3E}">
        <p14:creationId xmlns:p14="http://schemas.microsoft.com/office/powerpoint/2010/main" val="30511492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23" name="Google Shape;144;p6"/>
          <p:cNvSpPr/>
          <p:nvPr/>
        </p:nvSpPr>
        <p:spPr>
          <a:xfrm>
            <a:off x="0" y="0"/>
            <a:ext cx="3217333"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 name="Google Shape;133;g6b801bba70_0_92"/>
          <p:cNvSpPr txBox="1"/>
          <p:nvPr/>
        </p:nvSpPr>
        <p:spPr>
          <a:xfrm>
            <a:off x="5835933" y="1644081"/>
            <a:ext cx="4208833" cy="1532687"/>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rgbClr val="7DDD00"/>
                </a:solidFill>
                <a:latin typeface="Radio Canada" pitchFamily="2" charset="0"/>
                <a:ea typeface="Trebuchet MS"/>
                <a:cs typeface="Trebuchet MS"/>
                <a:sym typeface="Trebuchet MS"/>
              </a:rPr>
              <a:t>01.</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dk1"/>
                </a:solidFill>
                <a:latin typeface="Radio Canada" pitchFamily="2" charset="0"/>
                <a:ea typeface="Trebuchet MS"/>
                <a:cs typeface="Trebuchet MS"/>
                <a:sym typeface="Trebuchet MS"/>
              </a:rPr>
              <a:t>Apresentação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 name="Google Shape;134;g6b801bba70_0_92"/>
          <p:cNvSpPr txBox="1"/>
          <p:nvPr/>
        </p:nvSpPr>
        <p:spPr>
          <a:xfrm>
            <a:off x="5835932" y="3296677"/>
            <a:ext cx="4208834" cy="652486"/>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0" i="0" u="none" strike="noStrike" cap="none" dirty="0">
                <a:solidFill>
                  <a:schemeClr val="dk1"/>
                </a:solidFill>
                <a:latin typeface="Radio Canada" pitchFamily="2" charset="0"/>
                <a:ea typeface="Trebuchet MS"/>
                <a:cs typeface="Trebuchet MS"/>
                <a:sym typeface="Trebuchet MS"/>
              </a:rPr>
              <a:t>Quem sou eu?</a:t>
            </a:r>
            <a:endParaRPr sz="1400" b="0" i="0" u="none" strike="noStrike" cap="none" dirty="0">
              <a:solidFill>
                <a:schemeClr val="dk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400"/>
              <a:buFont typeface="Arial"/>
              <a:buNone/>
            </a:pPr>
            <a:endParaRPr sz="1400" b="0" i="0" u="none" strike="noStrike" cap="none" dirty="0">
              <a:solidFill>
                <a:schemeClr val="dk1"/>
              </a:solidFill>
              <a:latin typeface="Radio Canada" pitchFamily="2" charset="0"/>
              <a:ea typeface="Trebuchet MS"/>
              <a:cs typeface="Trebuchet MS"/>
              <a:sym typeface="Trebuchet MS"/>
            </a:endParaRPr>
          </a:p>
        </p:txBody>
      </p:sp>
      <p:sp>
        <p:nvSpPr>
          <p:cNvPr id="16" name="Google Shape;135;g6b801bba70_0_92"/>
          <p:cNvSpPr txBox="1"/>
          <p:nvPr/>
        </p:nvSpPr>
        <p:spPr>
          <a:xfrm>
            <a:off x="5835932" y="3789185"/>
            <a:ext cx="4208834" cy="2012818"/>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Proin</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suscipit</a:t>
            </a:r>
            <a:r>
              <a:rPr lang="pt-BR" sz="1200" b="0" i="0" u="none" strike="noStrike" cap="none" dirty="0">
                <a:solidFill>
                  <a:schemeClr val="dk1"/>
                </a:solidFill>
                <a:latin typeface="Radio Canada" pitchFamily="2" charset="0"/>
                <a:ea typeface="Trebuchet MS"/>
                <a:cs typeface="Trebuchet MS"/>
                <a:sym typeface="Trebuchet MS"/>
              </a:rPr>
              <a:t>, nunc </a:t>
            </a:r>
            <a:r>
              <a:rPr lang="pt-BR" sz="1200" b="0" i="0" u="none" strike="noStrike" cap="none" dirty="0" err="1">
                <a:solidFill>
                  <a:schemeClr val="dk1"/>
                </a:solidFill>
                <a:latin typeface="Radio Canada" pitchFamily="2" charset="0"/>
                <a:ea typeface="Trebuchet MS"/>
                <a:cs typeface="Trebuchet MS"/>
                <a:sym typeface="Trebuchet MS"/>
              </a:rPr>
              <a:t>at</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commodo</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ultricies</a:t>
            </a:r>
            <a:r>
              <a:rPr lang="pt-BR" sz="1200" b="0" i="0" u="none" strike="noStrike" cap="none" dirty="0">
                <a:solidFill>
                  <a:schemeClr val="dk1"/>
                </a:solidFill>
                <a:latin typeface="Radio Canada" pitchFamily="2" charset="0"/>
                <a:ea typeface="Trebuchet MS"/>
                <a:cs typeface="Trebuchet MS"/>
                <a:sym typeface="Trebuchet MS"/>
              </a:rPr>
              <a:t>, mi </a:t>
            </a:r>
            <a:r>
              <a:rPr lang="pt-BR" sz="1200" b="0" i="0" u="none" strike="noStrike" cap="none" dirty="0" err="1">
                <a:solidFill>
                  <a:schemeClr val="dk1"/>
                </a:solidFill>
                <a:latin typeface="Radio Canada" pitchFamily="2" charset="0"/>
                <a:ea typeface="Trebuchet MS"/>
                <a:cs typeface="Trebuchet MS"/>
                <a:sym typeface="Trebuchet MS"/>
              </a:rPr>
              <a:t>felis</a:t>
            </a:r>
            <a:r>
              <a:rPr lang="pt-BR" sz="1200" b="0" i="0" u="none" strike="noStrike" cap="none" dirty="0">
                <a:solidFill>
                  <a:schemeClr val="dk1"/>
                </a:solidFill>
                <a:latin typeface="Radio Canada" pitchFamily="2" charset="0"/>
                <a:ea typeface="Trebuchet MS"/>
                <a:cs typeface="Trebuchet MS"/>
                <a:sym typeface="Trebuchet MS"/>
              </a:rPr>
              <a:t> porta</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orci</a:t>
            </a:r>
            <a:r>
              <a:rPr lang="pt-BR" sz="1200" b="0" i="0" u="none" strike="noStrike" cap="none" dirty="0">
                <a:solidFill>
                  <a:schemeClr val="dk1"/>
                </a:solidFill>
                <a:latin typeface="Radio Canada" pitchFamily="2" charset="0"/>
                <a:ea typeface="Trebuchet MS"/>
                <a:cs typeface="Trebuchet MS"/>
                <a:sym typeface="Trebuchet MS"/>
              </a:rPr>
              <a:t>, id </a:t>
            </a:r>
            <a:r>
              <a:rPr lang="pt-BR" sz="1200" b="0" i="0" u="none" strike="noStrike" cap="none" dirty="0" err="1">
                <a:solidFill>
                  <a:schemeClr val="dk1"/>
                </a:solidFill>
                <a:latin typeface="Radio Canada" pitchFamily="2" charset="0"/>
                <a:ea typeface="Trebuchet MS"/>
                <a:cs typeface="Trebuchet MS"/>
                <a:sym typeface="Trebuchet MS"/>
              </a:rPr>
              <a:t>cursus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dui</a:t>
            </a:r>
            <a:r>
              <a:rPr lang="pt-BR" sz="1200" b="0" i="0" u="none" strike="noStrike" cap="none" dirty="0">
                <a:solidFill>
                  <a:schemeClr val="dk1"/>
                </a:solidFill>
                <a:latin typeface="Radio Canada" pitchFamily="2" charset="0"/>
                <a:ea typeface="Trebuchet MS"/>
                <a:cs typeface="Trebuchet MS"/>
                <a:sym typeface="Trebuchet MS"/>
              </a:rPr>
              <a:t> mi </a:t>
            </a:r>
            <a:r>
              <a:rPr lang="pt-BR" sz="1200" b="0" i="0" u="none" strike="noStrike" cap="none" dirty="0" err="1">
                <a:solidFill>
                  <a:schemeClr val="dk1"/>
                </a:solidFill>
                <a:latin typeface="Radio Canada" pitchFamily="2" charset="0"/>
                <a:ea typeface="Trebuchet MS"/>
                <a:cs typeface="Trebuchet MS"/>
                <a:sym typeface="Trebuchet MS"/>
              </a:rPr>
              <a:t>at</a:t>
            </a:r>
            <a:r>
              <a:rPr lang="pt-BR" sz="1200" b="0" i="0" u="none" strike="noStrike" cap="none" dirty="0">
                <a:solidFill>
                  <a:schemeClr val="dk1"/>
                </a:solidFill>
                <a:latin typeface="Radio Canada" pitchFamily="2" charset="0"/>
                <a:ea typeface="Trebuchet MS"/>
                <a:cs typeface="Trebuchet MS"/>
                <a:sym typeface="Trebuchet MS"/>
              </a:rPr>
              <a:t> massa. </a:t>
            </a:r>
            <a:r>
              <a:rPr lang="pt-BR" sz="1200" b="0" i="0" u="none" strike="noStrike" cap="none" dirty="0" err="1">
                <a:solidFill>
                  <a:schemeClr val="dk1"/>
                </a:solidFill>
                <a:latin typeface="Radio Canada" pitchFamily="2" charset="0"/>
                <a:ea typeface="Trebuchet MS"/>
                <a:cs typeface="Trebuchet MS"/>
                <a:sym typeface="Trebuchet MS"/>
              </a:rPr>
              <a:t>Nullam</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sit</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amet</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nisi</a:t>
            </a:r>
            <a:endParaRPr sz="1200" b="0" i="0" u="none" strike="noStrike" cap="none" dirty="0">
              <a:solidFill>
                <a:schemeClr val="dk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interdum</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bibendum</a:t>
            </a:r>
            <a:r>
              <a:rPr lang="pt-BR" sz="1200" b="0" i="0" u="none" strike="noStrike" cap="none" dirty="0">
                <a:solidFill>
                  <a:schemeClr val="dk1"/>
                </a:solidFill>
                <a:latin typeface="Radio Canada" pitchFamily="2" charset="0"/>
                <a:ea typeface="Trebuchet MS"/>
                <a:cs typeface="Trebuchet MS"/>
                <a:sym typeface="Trebuchet MS"/>
              </a:rPr>
              <a:t> est quis, </a:t>
            </a:r>
            <a:r>
              <a:rPr lang="pt-BR" sz="1200" b="0" i="0" u="none" strike="noStrike" cap="none" dirty="0" err="1">
                <a:solidFill>
                  <a:schemeClr val="dk1"/>
                </a:solidFill>
                <a:latin typeface="Radio Canada" pitchFamily="2" charset="0"/>
                <a:ea typeface="Trebuchet MS"/>
                <a:cs typeface="Trebuchet MS"/>
                <a:sym typeface="Trebuchet MS"/>
              </a:rPr>
              <a:t>imperdiet</a:t>
            </a:r>
            <a:r>
              <a:rPr lang="pt-BR" sz="1200" b="0" i="0" u="none" strike="noStrike" cap="none" dirty="0">
                <a:solidFill>
                  <a:schemeClr val="dk1"/>
                </a:solidFill>
                <a:latin typeface="Radio Canada" pitchFamily="2" charset="0"/>
                <a:ea typeface="Trebuchet MS"/>
                <a:cs typeface="Trebuchet MS"/>
                <a:sym typeface="Trebuchet MS"/>
              </a:rPr>
              <a:t> justo. </a:t>
            </a:r>
            <a:r>
              <a:rPr lang="pt-BR" sz="1200" b="0" i="0" u="none" strike="noStrike" cap="none" dirty="0" err="1">
                <a:solidFill>
                  <a:schemeClr val="dk1"/>
                </a:solidFill>
                <a:latin typeface="Radio Canada" pitchFamily="2" charset="0"/>
                <a:ea typeface="Trebuchet MS"/>
                <a:cs typeface="Trebuchet MS"/>
                <a:sym typeface="Trebuchet MS"/>
              </a:rPr>
              <a:t>Aliquam</a:t>
            </a:r>
            <a:endParaRPr sz="1200" b="0" i="0" u="none" strike="noStrike" cap="none" dirty="0">
              <a:solidFill>
                <a:schemeClr val="dk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tempor</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laoreet</a:t>
            </a:r>
            <a:r>
              <a:rPr lang="pt-BR" sz="1200" b="0" i="0" u="none" strike="noStrike" cap="none" dirty="0">
                <a:solidFill>
                  <a:schemeClr val="dk1"/>
                </a:solidFill>
                <a:latin typeface="Radio Canada" pitchFamily="2" charset="0"/>
                <a:ea typeface="Trebuchet MS"/>
                <a:cs typeface="Trebuchet MS"/>
                <a:sym typeface="Trebuchet MS"/>
              </a:rPr>
              <a:t> est </a:t>
            </a:r>
            <a:r>
              <a:rPr lang="pt-BR" sz="1200" b="0" i="0" u="none" strike="noStrike" cap="none" dirty="0" err="1">
                <a:solidFill>
                  <a:schemeClr val="dk1"/>
                </a:solidFill>
                <a:latin typeface="Radio Canada" pitchFamily="2" charset="0"/>
                <a:ea typeface="Trebuchet MS"/>
                <a:cs typeface="Trebuchet MS"/>
                <a:sym typeface="Trebuchet MS"/>
              </a:rPr>
              <a:t>eget</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efficitur</a:t>
            </a:r>
            <a:r>
              <a:rPr lang="pt-BR" sz="1200" b="0" i="0" u="none" strike="noStrike" cap="none" dirty="0">
                <a:solidFill>
                  <a:schemeClr val="dk1"/>
                </a:solidFill>
                <a:latin typeface="Radio Canada" pitchFamily="2" charset="0"/>
                <a:ea typeface="Trebuchet MS"/>
                <a:cs typeface="Trebuchet MS"/>
                <a:sym typeface="Trebuchet MS"/>
              </a:rPr>
              <a:t>. Ut </a:t>
            </a:r>
            <a:r>
              <a:rPr lang="pt-BR" sz="1200" b="0" i="0" u="none" strike="noStrike" cap="none" dirty="0" err="1">
                <a:solidFill>
                  <a:schemeClr val="dk1"/>
                </a:solidFill>
                <a:latin typeface="Radio Canada" pitchFamily="2" charset="0"/>
                <a:ea typeface="Trebuchet MS"/>
                <a:cs typeface="Trebuchet MS"/>
                <a:sym typeface="Trebuchet MS"/>
              </a:rPr>
              <a:t>varius</a:t>
            </a:r>
            <a:r>
              <a:rPr lang="pt-BR" sz="1200" b="0" i="0" u="none" strike="noStrike" cap="none" dirty="0">
                <a:solidFill>
                  <a:schemeClr val="dk1"/>
                </a:solidFill>
                <a:latin typeface="Radio Canada" pitchFamily="2" charset="0"/>
                <a:ea typeface="Trebuchet MS"/>
                <a:cs typeface="Trebuchet MS"/>
                <a:sym typeface="Trebuchet MS"/>
              </a:rPr>
              <a:t> quis </a:t>
            </a:r>
            <a:r>
              <a:rPr lang="pt-BR" sz="1200" b="0" i="0" u="none" strike="noStrike" cap="none" dirty="0" err="1">
                <a:solidFill>
                  <a:schemeClr val="dk1"/>
                </a:solidFill>
                <a:latin typeface="Radio Canada" pitchFamily="2" charset="0"/>
                <a:ea typeface="Trebuchet MS"/>
                <a:cs typeface="Trebuchet MS"/>
                <a:sym typeface="Trebuchet MS"/>
              </a:rPr>
              <a:t>arcu</a:t>
            </a:r>
            <a:r>
              <a:rPr lang="pt-BR" sz="1200" b="0" i="0" u="none" strike="noStrike" cap="none" dirty="0">
                <a:solidFill>
                  <a:schemeClr val="dk1"/>
                </a:solidFill>
                <a:latin typeface="Radio Canada" pitchFamily="2" charset="0"/>
                <a:ea typeface="Trebuchet MS"/>
                <a:cs typeface="Trebuchet MS"/>
                <a:sym typeface="Trebuchet MS"/>
              </a:rPr>
              <a:t> quis</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fringilla</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Suspendisse</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molestie</a:t>
            </a:r>
            <a:r>
              <a:rPr lang="pt-BR" sz="1200" b="0" i="0" u="none" strike="noStrike" cap="none" dirty="0">
                <a:solidFill>
                  <a:schemeClr val="dk1"/>
                </a:solidFill>
                <a:latin typeface="Radio Canada" pitchFamily="2" charset="0"/>
                <a:ea typeface="Trebuchet MS"/>
                <a:cs typeface="Trebuchet MS"/>
                <a:sym typeface="Trebuchet MS"/>
              </a:rPr>
              <a:t>, justo ut </a:t>
            </a:r>
            <a:r>
              <a:rPr lang="pt-BR" sz="1200" b="0" i="0" u="none" strike="noStrike" cap="none" dirty="0" err="1">
                <a:solidFill>
                  <a:schemeClr val="dk1"/>
                </a:solidFill>
                <a:latin typeface="Radio Canada" pitchFamily="2" charset="0"/>
                <a:ea typeface="Trebuchet MS"/>
                <a:cs typeface="Trebuchet MS"/>
                <a:sym typeface="Trebuchet MS"/>
              </a:rPr>
              <a:t>lobortis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pretium</a:t>
            </a:r>
            <a:r>
              <a:rPr lang="pt-BR" sz="1200" b="0" i="0" u="none" strike="noStrike" cap="none" dirty="0">
                <a:solidFill>
                  <a:schemeClr val="dk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eros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eros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venenatis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augue</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nec</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cursus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lectus</a:t>
            </a:r>
            <a:r>
              <a:rPr lang="pt-BR" sz="1200" b="0" i="0" u="none" strike="noStrike" cap="none" dirty="0">
                <a:solidFill>
                  <a:schemeClr val="dk1"/>
                </a:solidFill>
                <a:latin typeface="Radio Canada" pitchFamily="2" charset="0"/>
                <a:ea typeface="Trebuchet MS"/>
                <a:cs typeface="Trebuchet MS"/>
                <a:sym typeface="Trebuchet MS"/>
              </a:rPr>
              <a:t> nunc </a:t>
            </a:r>
            <a:r>
              <a:rPr lang="pt-BR" sz="1200" b="0" i="0" u="none" strike="noStrike" cap="none" dirty="0" err="1">
                <a:solidFill>
                  <a:schemeClr val="dk1"/>
                </a:solidFill>
                <a:latin typeface="Radio Canada" pitchFamily="2" charset="0"/>
                <a:ea typeface="Trebuchet MS"/>
                <a:cs typeface="Trebuchet MS"/>
                <a:sym typeface="Trebuchet MS"/>
              </a:rPr>
              <a:t>sit</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amet</a:t>
            </a:r>
            <a:endParaRPr sz="1200" b="0" i="0" u="none" strike="noStrike" cap="none" dirty="0">
              <a:solidFill>
                <a:schemeClr val="dk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dui</a:t>
            </a:r>
            <a:r>
              <a:rPr lang="pt-BR" sz="1200" b="0" i="0" u="none" strike="noStrike" cap="none" dirty="0">
                <a:solidFill>
                  <a:schemeClr val="dk1"/>
                </a:solidFill>
                <a:latin typeface="Radio Canada" pitchFamily="2" charset="0"/>
                <a:ea typeface="Trebuchet MS"/>
                <a:cs typeface="Trebuchet MS"/>
                <a:sym typeface="Trebuchet MS"/>
              </a:rPr>
              <a:t>.</a:t>
            </a:r>
            <a:endParaRPr sz="1200" b="0" i="0" u="none" strike="noStrike" cap="none" dirty="0">
              <a:solidFill>
                <a:schemeClr val="dk1"/>
              </a:solidFill>
              <a:latin typeface="Radio Canada" pitchFamily="2" charset="0"/>
              <a:ea typeface="Trebuchet MS"/>
              <a:cs typeface="Trebuchet MS"/>
              <a:sym typeface="Trebuchet MS"/>
            </a:endParaRPr>
          </a:p>
        </p:txBody>
      </p:sp>
      <p:pic>
        <p:nvPicPr>
          <p:cNvPr id="18" name="Espaço Reservado para Imagem 1"/>
          <p:cNvPicPr>
            <a:picLocks noGrp="1" noChangeAspect="1"/>
          </p:cNvPicPr>
          <p:nvPr>
            <p:ph type="pic" idx="2"/>
          </p:nvPr>
        </p:nvPicPr>
        <p:blipFill>
          <a:blip r:embed="rId3">
            <a:extLst>
              <a:ext uri="{28A0092B-C50C-407E-A947-70E740481C1C}">
                <a14:useLocalDpi xmlns:a14="http://schemas.microsoft.com/office/drawing/2010/main" val="0"/>
              </a:ext>
            </a:extLst>
          </a:blip>
          <a:srcRect t="5913" b="5913"/>
          <a:stretch>
            <a:fillRect/>
          </a:stretch>
        </p:blipFill>
        <p:spPr>
          <a:xfrm>
            <a:off x="1112838" y="665163"/>
            <a:ext cx="4181475" cy="5527675"/>
          </a:xfrm>
        </p:spPr>
      </p:pic>
      <p:sp>
        <p:nvSpPr>
          <p:cNvPr id="19" name="Google Shape;138;g6b801bba70_0_92"/>
          <p:cNvSpPr txBox="1"/>
          <p:nvPr/>
        </p:nvSpPr>
        <p:spPr>
          <a:xfrm>
            <a:off x="1584584" y="1132702"/>
            <a:ext cx="3292215" cy="6525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400"/>
              <a:buFont typeface="Arial"/>
              <a:buNone/>
            </a:pPr>
            <a:r>
              <a:rPr lang="pt-BR" sz="1800" b="0" i="0" u="none" strike="noStrike" cap="none" dirty="0">
                <a:solidFill>
                  <a:schemeClr val="bg1">
                    <a:lumMod val="50000"/>
                  </a:schemeClr>
                </a:solidFill>
                <a:latin typeface="Radio Canada" pitchFamily="2" charset="0"/>
                <a:ea typeface="Trebuchet MS"/>
                <a:cs typeface="Trebuchet MS"/>
                <a:sym typeface="Trebuchet MS"/>
              </a:rPr>
              <a:t>INSIRA AQUI UMA </a:t>
            </a:r>
            <a:r>
              <a:rPr lang="pt-BR" sz="1800" b="0" i="0" u="none" strike="noStrike" cap="none" dirty="0" smtClean="0">
                <a:solidFill>
                  <a:schemeClr val="bg1">
                    <a:lumMod val="50000"/>
                  </a:schemeClr>
                </a:solidFill>
                <a:latin typeface="Radio Canada" pitchFamily="2" charset="0"/>
                <a:ea typeface="Trebuchet MS"/>
                <a:cs typeface="Trebuchet MS"/>
                <a:sym typeface="Trebuchet MS"/>
              </a:rPr>
              <a:t>IMAGEM </a:t>
            </a:r>
            <a:r>
              <a:rPr lang="pt-BR" sz="1800" b="0" i="0" u="none" strike="noStrike" cap="none" dirty="0">
                <a:solidFill>
                  <a:schemeClr val="bg1">
                    <a:lumMod val="50000"/>
                  </a:schemeClr>
                </a:solidFill>
                <a:latin typeface="Radio Canada" pitchFamily="2" charset="0"/>
                <a:ea typeface="Trebuchet MS"/>
                <a:cs typeface="Trebuchet MS"/>
                <a:sym typeface="Trebuchet MS"/>
              </a:rPr>
              <a:t>DE SUA PREFERÊNCIA.</a:t>
            </a:r>
            <a:endParaRPr sz="1400" b="0" i="0" u="none" strike="noStrike" cap="none" dirty="0">
              <a:solidFill>
                <a:schemeClr val="bg1">
                  <a:lumMod val="50000"/>
                </a:schemeClr>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400"/>
              <a:buFont typeface="Arial"/>
              <a:buNone/>
            </a:pPr>
            <a:endParaRPr sz="1400" b="0" i="0" u="none" strike="noStrike" cap="none" dirty="0">
              <a:solidFill>
                <a:schemeClr val="bg1">
                  <a:lumMod val="50000"/>
                </a:schemeClr>
              </a:solidFill>
              <a:latin typeface="Radio Canada" pitchFamily="2" charset="0"/>
              <a:ea typeface="Trebuchet MS"/>
              <a:cs typeface="Trebuchet MS"/>
              <a:sym typeface="Trebuchet MS"/>
            </a:endParaRPr>
          </a:p>
        </p:txBody>
      </p:sp>
      <p:pic>
        <p:nvPicPr>
          <p:cNvPr id="20" name="Imagem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cxnSp>
        <p:nvCxnSpPr>
          <p:cNvPr id="22" name="Conector reto 21"/>
          <p:cNvCxnSpPr/>
          <p:nvPr/>
        </p:nvCxnSpPr>
        <p:spPr>
          <a:xfrm flipH="1">
            <a:off x="1" y="54811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
        <p:nvSpPr>
          <p:cNvPr id="24" name="Fluxograma: Terminação 23"/>
          <p:cNvSpPr/>
          <p:nvPr/>
        </p:nvSpPr>
        <p:spPr>
          <a:xfrm>
            <a:off x="6443414" y="1478353"/>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5891502" y="1478353"/>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luxograma: Terminação 25"/>
          <p:cNvSpPr/>
          <p:nvPr/>
        </p:nvSpPr>
        <p:spPr>
          <a:xfrm>
            <a:off x="6167598" y="1478353"/>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500"/>
                            </p:stCondLst>
                            <p:childTnLst>
                              <p:par>
                                <p:cTn id="24" presetID="26" presetClass="emph" presetSubtype="0" fill="hold" grpId="0" nodeType="afterEffect">
                                  <p:stCondLst>
                                    <p:cond delay="0"/>
                                  </p:stCondLst>
                                  <p:childTnLst>
                                    <p:animEffect transition="out" filter="fade">
                                      <p:cBhvr>
                                        <p:cTn id="25" dur="500" tmFilter="0, 0; .2, .5; .8, .5; 1, 0"/>
                                        <p:tgtEl>
                                          <p:spTgt spid="23"/>
                                        </p:tgtEl>
                                      </p:cBhvr>
                                    </p:animEffect>
                                    <p:animScale>
                                      <p:cBhvr>
                                        <p:cTn id="26" dur="250" autoRev="1" fill="hold"/>
                                        <p:tgtEl>
                                          <p:spTgt spid="23"/>
                                        </p:tgtEl>
                                      </p:cBhvr>
                                      <p:by x="105000" y="105000"/>
                                    </p:animScale>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15" grpId="0"/>
      <p:bldP spid="16" grpId="0"/>
      <p:bldP spid="24" grpId="0" animBg="1"/>
      <p:bldP spid="25"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319674"/>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a:t>
            </a:r>
            <a:r>
              <a:rPr lang="pt-BR" dirty="0" smtClean="0">
                <a:latin typeface="Calibri" panose="020F0502020204030204" pitchFamily="34" charset="0"/>
                <a:cs typeface="Calibri" panose="020F0502020204030204" pitchFamily="34" charset="0"/>
              </a:rPr>
              <a:t>: A </a:t>
            </a:r>
            <a:r>
              <a:rPr lang="pt-BR" dirty="0">
                <a:latin typeface="Calibri" panose="020F0502020204030204" pitchFamily="34" charset="0"/>
                <a:cs typeface="Calibri" panose="020F0502020204030204" pitchFamily="34" charset="0"/>
              </a:rPr>
              <a:t>imagem é uma página de apresentação com o título "01. Apresentação" em destaque. No lado esquerdo, há um espaço reservado para uma imagem com o texto "INSIRA AQUI UMA IMAGEM DE SUA PREFERÊNCIA." Abaixo deste texto, há a imagem de uma pessoa de óculos, provavelmente utilizando um smartphone, com um fundo de luzes desfocadas, dando um efeito de </a:t>
            </a:r>
            <a:r>
              <a:rPr lang="pt-BR" dirty="0" err="1">
                <a:latin typeface="Calibri" panose="020F0502020204030204" pitchFamily="34" charset="0"/>
                <a:cs typeface="Calibri" panose="020F0502020204030204" pitchFamily="34" charset="0"/>
              </a:rPr>
              <a:t>bokeh</a:t>
            </a:r>
            <a:r>
              <a:rPr lang="pt-BR" dirty="0" smtClean="0">
                <a:latin typeface="Calibri" panose="020F0502020204030204" pitchFamily="34" charset="0"/>
                <a:cs typeface="Calibri" panose="020F0502020204030204" pitchFamily="34" charset="0"/>
              </a:rPr>
              <a:t>. </a:t>
            </a:r>
          </a:p>
          <a:p>
            <a:pPr algn="just">
              <a:lnSpc>
                <a:spcPct val="150000"/>
              </a:lnSpc>
            </a:pPr>
            <a:r>
              <a:rPr lang="pt-BR" dirty="0" smtClean="0">
                <a:latin typeface="Calibri" panose="020F0502020204030204" pitchFamily="34" charset="0"/>
                <a:cs typeface="Calibri" panose="020F0502020204030204" pitchFamily="34" charset="0"/>
              </a:rPr>
              <a:t>No </a:t>
            </a:r>
            <a:r>
              <a:rPr lang="pt-BR" dirty="0">
                <a:latin typeface="Calibri" panose="020F0502020204030204" pitchFamily="34" charset="0"/>
                <a:cs typeface="Calibri" panose="020F0502020204030204" pitchFamily="34" charset="0"/>
              </a:rPr>
              <a:t>lado direito da página, há o título "Apresentação" seguido pela pergunta "Quem sou eu?" Abaixo da pergunta, há um parágrafo de texto fictício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um espaço reservado para a descrição que será inserida posteriormente. O texto simulado é colorido de forma a destacar partes diferentes, com algumas palavras em verde, vermelho e preto</a:t>
            </a:r>
            <a:r>
              <a:rPr lang="pt-BR" dirty="0" smtClean="0">
                <a:latin typeface="Calibri" panose="020F0502020204030204" pitchFamily="34" charset="0"/>
                <a:cs typeface="Calibri" panose="020F0502020204030204" pitchFamily="34" charset="0"/>
              </a:rPr>
              <a:t>. </a:t>
            </a:r>
          </a:p>
          <a:p>
            <a:pPr algn="just">
              <a:lnSpc>
                <a:spcPct val="150000"/>
              </a:lnSpc>
            </a:pPr>
            <a:r>
              <a:rPr lang="pt-BR" dirty="0" smtClean="0">
                <a:latin typeface="Calibri" panose="020F0502020204030204" pitchFamily="34" charset="0"/>
                <a:cs typeface="Calibri" panose="020F0502020204030204" pitchFamily="34" charset="0"/>
              </a:rPr>
              <a:t>No </a:t>
            </a:r>
            <a:r>
              <a:rPr lang="pt-BR" dirty="0">
                <a:latin typeface="Calibri" panose="020F0502020204030204" pitchFamily="34" charset="0"/>
                <a:cs typeface="Calibri" panose="020F0502020204030204" pitchFamily="34" charset="0"/>
              </a:rPr>
              <a:t>canto inferior direito, está a marca "XPE". A página tem um design limpo e moderno, com ênfase no conteúdo visual e textual.</a:t>
            </a:r>
            <a:endParaRPr lang="pt-BR" dirty="0"/>
          </a:p>
        </p:txBody>
      </p:sp>
    </p:spTree>
    <p:extLst>
      <p:ext uri="{BB962C8B-B14F-4D97-AF65-F5344CB8AC3E}">
        <p14:creationId xmlns:p14="http://schemas.microsoft.com/office/powerpoint/2010/main" val="11094403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a:spLocks noGrp="1"/>
          </p:cNvSpPr>
          <p:nvPr>
            <p:ph type="pic" idx="2"/>
          </p:nvPr>
        </p:nvSpPr>
        <p:spPr>
          <a:xfrm>
            <a:off x="179294" y="170328"/>
            <a:ext cx="11833412" cy="65173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144" name="Google Shape;144;p6"/>
          <p:cNvSpPr/>
          <p:nvPr/>
        </p:nvSpPr>
        <p:spPr>
          <a:xfrm>
            <a:off x="339969" y="568336"/>
            <a:ext cx="11852031" cy="572132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 name="Google Shape;145;p6"/>
          <p:cNvSpPr txBox="1"/>
          <p:nvPr/>
        </p:nvSpPr>
        <p:spPr>
          <a:xfrm>
            <a:off x="838480" y="1467172"/>
            <a:ext cx="3391556" cy="16927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Radio Canada" pitchFamily="2" charset="0"/>
                <a:ea typeface="Trebuchet MS"/>
                <a:cs typeface="Trebuchet MS"/>
                <a:sym typeface="Trebuchet MS"/>
              </a:rPr>
              <a:t>02.</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Radio Canada" pitchFamily="2" charset="0"/>
                <a:ea typeface="Trebuchet MS"/>
                <a:cs typeface="Trebuchet MS"/>
                <a:sym typeface="Trebuchet MS"/>
              </a:rPr>
              <a:t>Problema</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A9B6B6"/>
                </a:solidFill>
                <a:latin typeface="Radio Canada" pitchFamily="2" charset="0"/>
                <a:ea typeface="Trebuchet MS"/>
                <a:cs typeface="Trebuchet MS"/>
                <a:sym typeface="Trebuchet MS"/>
              </a:rPr>
              <a:t>Qual é a dor?</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A9B6B6"/>
              </a:solidFill>
              <a:latin typeface="Radio Canada" pitchFamily="2" charset="0"/>
              <a:ea typeface="Trebuchet MS"/>
              <a:cs typeface="Trebuchet MS"/>
              <a:sym typeface="Trebuchet MS"/>
            </a:endParaRPr>
          </a:p>
        </p:txBody>
      </p:sp>
      <p:sp>
        <p:nvSpPr>
          <p:cNvPr id="146" name="Google Shape;146;p6"/>
          <p:cNvSpPr txBox="1"/>
          <p:nvPr/>
        </p:nvSpPr>
        <p:spPr>
          <a:xfrm>
            <a:off x="4151562" y="2162104"/>
            <a:ext cx="3782860" cy="2973081"/>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Proin</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suscipit</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commodo</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ultricies</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felis</a:t>
            </a:r>
            <a:r>
              <a:rPr lang="pt-BR" sz="1200" b="0" i="0" u="none" strike="noStrike" cap="none" dirty="0">
                <a:solidFill>
                  <a:schemeClr val="lt1"/>
                </a:solidFill>
                <a:latin typeface="Radio Canada" pitchFamily="2" charset="0"/>
                <a:ea typeface="Trebuchet MS"/>
                <a:cs typeface="Trebuchet MS"/>
                <a:sym typeface="Trebuchet MS"/>
              </a:rPr>
              <a:t> porta </a:t>
            </a:r>
            <a:r>
              <a:rPr lang="pt-BR" sz="1200" b="0" i="0" u="none" strike="noStrike" cap="none" dirty="0" err="1">
                <a:solidFill>
                  <a:schemeClr val="lt1"/>
                </a:solidFill>
                <a:latin typeface="Radio Canada" pitchFamily="2" charset="0"/>
                <a:ea typeface="Trebuchet MS"/>
                <a:cs typeface="Trebuchet MS"/>
                <a:sym typeface="Trebuchet MS"/>
              </a:rPr>
              <a:t>orci</a:t>
            </a:r>
            <a:r>
              <a:rPr lang="pt-BR" sz="1200" b="0" i="0" u="none" strike="noStrike" cap="none" dirty="0">
                <a:solidFill>
                  <a:schemeClr val="lt1"/>
                </a:solidFill>
                <a:latin typeface="Radio Canada" pitchFamily="2" charset="0"/>
                <a:ea typeface="Trebuchet MS"/>
                <a:cs typeface="Trebuchet MS"/>
                <a:sym typeface="Trebuchet MS"/>
              </a:rPr>
              <a:t>, id</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massa. </a:t>
            </a:r>
            <a:r>
              <a:rPr lang="pt-BR" sz="1200" b="0" i="0" u="none" strike="noStrike" cap="none" dirty="0" err="1">
                <a:solidFill>
                  <a:schemeClr val="lt1"/>
                </a:solidFill>
                <a:latin typeface="Radio Canada" pitchFamily="2" charset="0"/>
                <a:ea typeface="Trebuchet MS"/>
                <a:cs typeface="Trebuchet MS"/>
                <a:sym typeface="Trebuchet MS"/>
              </a:rPr>
              <a:t>Nullam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nisi</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bibendum</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a:solidFill>
                  <a:schemeClr val="lt1"/>
                </a:solidFill>
                <a:latin typeface="Radio Canada" pitchFamily="2" charset="0"/>
                <a:ea typeface="Trebuchet MS"/>
                <a:cs typeface="Trebuchet MS"/>
                <a:sym typeface="Trebuchet MS"/>
              </a:rPr>
              <a:t>est quis, </a:t>
            </a:r>
            <a:r>
              <a:rPr lang="pt-BR" sz="1200" b="0" i="0" u="none" strike="noStrike" cap="none" dirty="0" err="1">
                <a:solidFill>
                  <a:schemeClr val="lt1"/>
                </a:solidFill>
                <a:latin typeface="Radio Canada" pitchFamily="2" charset="0"/>
                <a:ea typeface="Trebuchet MS"/>
                <a:cs typeface="Trebuchet MS"/>
                <a:sym typeface="Trebuchet MS"/>
              </a:rPr>
              <a:t>imperdiet</a:t>
            </a:r>
            <a:r>
              <a:rPr lang="pt-BR" sz="1200" b="0" i="0" u="none" strike="noStrike" cap="none" dirty="0">
                <a:solidFill>
                  <a:schemeClr val="lt1"/>
                </a:solidFill>
                <a:latin typeface="Radio Canada" pitchFamily="2" charset="0"/>
                <a:ea typeface="Trebuchet MS"/>
                <a:cs typeface="Trebuchet MS"/>
                <a:sym typeface="Trebuchet MS"/>
              </a:rPr>
              <a:t> justo. </a:t>
            </a:r>
            <a:r>
              <a:rPr lang="pt-BR" sz="1200" b="0" i="0" u="none" strike="noStrike" cap="none" dirty="0" err="1">
                <a:solidFill>
                  <a:schemeClr val="lt1"/>
                </a:solidFill>
                <a:latin typeface="Radio Canada" pitchFamily="2" charset="0"/>
                <a:ea typeface="Trebuchet MS"/>
                <a:cs typeface="Trebuchet MS"/>
                <a:sym typeface="Trebuchet MS"/>
              </a:rPr>
              <a:t>Aliquam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tempor</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laoreet</a:t>
            </a:r>
            <a:r>
              <a:rPr lang="pt-BR" sz="1200" b="0" i="0" u="none" strike="noStrike" cap="none" dirty="0">
                <a:solidFill>
                  <a:schemeClr val="lt1"/>
                </a:solidFill>
                <a:latin typeface="Radio Canada" pitchFamily="2" charset="0"/>
                <a:ea typeface="Trebuchet MS"/>
                <a:cs typeface="Trebuchet MS"/>
                <a:sym typeface="Trebuchet MS"/>
              </a:rPr>
              <a:t> est </a:t>
            </a:r>
            <a:r>
              <a:rPr lang="pt-BR" sz="1200" b="0" i="0" u="none" strike="noStrike" cap="none" dirty="0" err="1">
                <a:solidFill>
                  <a:schemeClr val="lt1"/>
                </a:solidFill>
                <a:latin typeface="Radio Canada" pitchFamily="2" charset="0"/>
                <a:ea typeface="Trebuchet MS"/>
                <a:cs typeface="Trebuchet MS"/>
                <a:sym typeface="Trebuchet MS"/>
              </a:rPr>
              <a:t>eget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efficitur</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a:solidFill>
                  <a:schemeClr val="lt1"/>
                </a:solidFill>
                <a:latin typeface="Radio Canada" pitchFamily="2" charset="0"/>
                <a:ea typeface="Trebuchet MS"/>
                <a:cs typeface="Trebuchet MS"/>
                <a:sym typeface="Trebuchet MS"/>
              </a:rPr>
              <a:t>Ut </a:t>
            </a:r>
            <a:r>
              <a:rPr lang="pt-BR" sz="1200" b="0" i="0" u="none" strike="noStrike" cap="none" dirty="0" err="1">
                <a:solidFill>
                  <a:schemeClr val="lt1"/>
                </a:solidFill>
                <a:latin typeface="Radio Canada" pitchFamily="2" charset="0"/>
                <a:ea typeface="Trebuchet MS"/>
                <a:cs typeface="Trebuchet MS"/>
                <a:sym typeface="Trebuchet MS"/>
              </a:rPr>
              <a:t>varius</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arcu</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fringilla</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Suspendisse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molestie</a:t>
            </a:r>
            <a:r>
              <a:rPr lang="pt-BR" sz="1200" b="0" i="0" u="none" strike="noStrike" cap="none" dirty="0">
                <a:solidFill>
                  <a:schemeClr val="lt1"/>
                </a:solidFill>
                <a:latin typeface="Radio Canada" pitchFamily="2" charset="0"/>
                <a:ea typeface="Trebuchet MS"/>
                <a:cs typeface="Trebuchet MS"/>
                <a:sym typeface="Trebuchet MS"/>
              </a:rPr>
              <a:t>, justo ut </a:t>
            </a:r>
            <a:r>
              <a:rPr lang="pt-BR" sz="1200" b="0" i="0" u="none" strike="noStrike" cap="none" dirty="0" err="1">
                <a:solidFill>
                  <a:schemeClr val="lt1"/>
                </a:solidFill>
                <a:latin typeface="Radio Canada" pitchFamily="2" charset="0"/>
                <a:ea typeface="Trebuchet MS"/>
                <a:cs typeface="Trebuchet MS"/>
                <a:sym typeface="Trebuchet MS"/>
              </a:rPr>
              <a:t>lobortis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pretium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venenatis</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augue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nec</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lectus</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smtClean="0">
                <a:solidFill>
                  <a:schemeClr val="lt1"/>
                </a:solidFill>
                <a:latin typeface="Radio Canada" pitchFamily="2" charset="0"/>
                <a:ea typeface="Trebuchet MS"/>
                <a:cs typeface="Trebuchet MS"/>
                <a:sym typeface="Trebuchet MS"/>
              </a:rPr>
              <a:t>ipsum</a:t>
            </a:r>
            <a:endParaRPr sz="1400" b="0" i="0" u="none" strike="noStrike" cap="none" dirty="0">
              <a:solidFill>
                <a:srgbClr val="000000"/>
              </a:solidFill>
              <a:latin typeface="Radio Canada" pitchFamily="2" charset="0"/>
              <a:ea typeface="Trebuchet MS"/>
              <a:cs typeface="Trebuchet MS"/>
              <a:sym typeface="Trebuchet MS"/>
            </a:endParaRPr>
          </a:p>
        </p:txBody>
      </p:sp>
      <p:cxnSp>
        <p:nvCxnSpPr>
          <p:cNvPr id="147" name="Google Shape;147;p6"/>
          <p:cNvCxnSpPr/>
          <p:nvPr/>
        </p:nvCxnSpPr>
        <p:spPr>
          <a:xfrm>
            <a:off x="6042992" y="4748316"/>
            <a:ext cx="596347" cy="0"/>
          </a:xfrm>
          <a:prstGeom prst="straightConnector1">
            <a:avLst/>
          </a:prstGeom>
          <a:noFill/>
          <a:ln w="38100" cap="flat" cmpd="sng">
            <a:solidFill>
              <a:srgbClr val="0C92AA"/>
            </a:solidFill>
            <a:prstDash val="solid"/>
            <a:miter lim="800000"/>
            <a:headEnd type="none" w="sm" len="sm"/>
            <a:tailEnd type="none" w="sm" len="sm"/>
          </a:ln>
        </p:spPr>
      </p:cxn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sp>
        <p:nvSpPr>
          <p:cNvPr id="29" name="Fluxograma: Terminação 28"/>
          <p:cNvSpPr/>
          <p:nvPr/>
        </p:nvSpPr>
        <p:spPr>
          <a:xfrm>
            <a:off x="970355" y="323514"/>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Fluxograma: Terminação 29"/>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Fluxograma: Terminação 30"/>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166;p20"/>
          <p:cNvSpPr/>
          <p:nvPr/>
        </p:nvSpPr>
        <p:spPr>
          <a:xfrm rot="5400000" flipH="1">
            <a:off x="-207370" y="1956799"/>
            <a:ext cx="1115440" cy="13618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 name="Google Shape;146;p6"/>
          <p:cNvSpPr txBox="1"/>
          <p:nvPr/>
        </p:nvSpPr>
        <p:spPr>
          <a:xfrm>
            <a:off x="8186780" y="2162104"/>
            <a:ext cx="3060724" cy="1772753"/>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Proin</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suscipit</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commodo</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ultricies</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felis</a:t>
            </a:r>
            <a:r>
              <a:rPr lang="pt-BR" sz="1200" b="0" i="0" u="none" strike="noStrike" cap="none" dirty="0">
                <a:solidFill>
                  <a:schemeClr val="lt1"/>
                </a:solidFill>
                <a:latin typeface="Radio Canada" pitchFamily="2" charset="0"/>
                <a:ea typeface="Trebuchet MS"/>
                <a:cs typeface="Trebuchet MS"/>
                <a:sym typeface="Trebuchet MS"/>
              </a:rPr>
              <a:t> porta </a:t>
            </a:r>
            <a:r>
              <a:rPr lang="pt-BR" sz="1200" b="0" i="0" u="none" strike="noStrike" cap="none" dirty="0" err="1">
                <a:solidFill>
                  <a:schemeClr val="lt1"/>
                </a:solidFill>
                <a:latin typeface="Radio Canada" pitchFamily="2" charset="0"/>
                <a:ea typeface="Trebuchet MS"/>
                <a:cs typeface="Trebuchet MS"/>
                <a:sym typeface="Trebuchet MS"/>
              </a:rPr>
              <a:t>orci</a:t>
            </a:r>
            <a:r>
              <a:rPr lang="pt-BR" sz="1200" b="0" i="0" u="none" strike="noStrike" cap="none" dirty="0">
                <a:solidFill>
                  <a:schemeClr val="lt1"/>
                </a:solidFill>
                <a:latin typeface="Radio Canada" pitchFamily="2" charset="0"/>
                <a:ea typeface="Trebuchet MS"/>
                <a:cs typeface="Trebuchet MS"/>
                <a:sym typeface="Trebuchet MS"/>
              </a:rPr>
              <a:t>, id</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massa. </a:t>
            </a:r>
            <a:r>
              <a:rPr lang="pt-BR" sz="1200" b="0" i="0" u="none" strike="noStrike" cap="none" dirty="0" err="1">
                <a:solidFill>
                  <a:schemeClr val="lt1"/>
                </a:solidFill>
                <a:latin typeface="Radio Canada" pitchFamily="2" charset="0"/>
                <a:ea typeface="Trebuchet MS"/>
                <a:cs typeface="Trebuchet MS"/>
                <a:sym typeface="Trebuchet MS"/>
              </a:rPr>
              <a:t>Nullam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nisi</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bibendum</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a:solidFill>
                  <a:schemeClr val="lt1"/>
                </a:solidFill>
                <a:latin typeface="Radio Canada" pitchFamily="2" charset="0"/>
                <a:ea typeface="Trebuchet MS"/>
                <a:cs typeface="Trebuchet MS"/>
                <a:sym typeface="Trebuchet MS"/>
              </a:rPr>
              <a:t>est quis, </a:t>
            </a:r>
            <a:r>
              <a:rPr lang="pt-BR" sz="1200" b="0" i="0" u="none" strike="noStrike" cap="none" dirty="0" err="1">
                <a:solidFill>
                  <a:schemeClr val="lt1"/>
                </a:solidFill>
                <a:latin typeface="Radio Canada" pitchFamily="2" charset="0"/>
                <a:ea typeface="Trebuchet MS"/>
                <a:cs typeface="Trebuchet MS"/>
                <a:sym typeface="Trebuchet MS"/>
              </a:rPr>
              <a:t>imperdiet</a:t>
            </a:r>
            <a:r>
              <a:rPr lang="pt-BR" sz="1200" b="0" i="0" u="none" strike="noStrike" cap="none" dirty="0">
                <a:solidFill>
                  <a:schemeClr val="lt1"/>
                </a:solidFill>
                <a:latin typeface="Radio Canada" pitchFamily="2" charset="0"/>
                <a:ea typeface="Trebuchet MS"/>
                <a:cs typeface="Trebuchet MS"/>
                <a:sym typeface="Trebuchet MS"/>
              </a:rPr>
              <a:t> justo. </a:t>
            </a:r>
            <a:r>
              <a:rPr lang="pt-BR" sz="1200" b="0" i="0" u="none" strike="noStrike" cap="none" dirty="0" err="1">
                <a:solidFill>
                  <a:schemeClr val="lt1"/>
                </a:solidFill>
                <a:latin typeface="Radio Canada" pitchFamily="2" charset="0"/>
                <a:ea typeface="Trebuchet MS"/>
                <a:cs typeface="Trebuchet MS"/>
                <a:sym typeface="Trebuchet MS"/>
              </a:rPr>
              <a:t>Aliquam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tempor</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laoreet</a:t>
            </a:r>
            <a:r>
              <a:rPr lang="pt-BR" sz="1200" b="0" i="0" u="none" strike="noStrike" cap="none" dirty="0">
                <a:solidFill>
                  <a:schemeClr val="lt1"/>
                </a:solidFill>
                <a:latin typeface="Radio Canada" pitchFamily="2" charset="0"/>
                <a:ea typeface="Trebuchet MS"/>
                <a:cs typeface="Trebuchet MS"/>
                <a:sym typeface="Trebuchet MS"/>
              </a:rPr>
              <a:t> est </a:t>
            </a:r>
            <a:r>
              <a:rPr lang="pt-BR" sz="1200" b="0" i="0" u="none" strike="noStrike" cap="none" dirty="0" err="1">
                <a:solidFill>
                  <a:schemeClr val="lt1"/>
                </a:solidFill>
                <a:latin typeface="Radio Canada" pitchFamily="2" charset="0"/>
                <a:ea typeface="Trebuchet MS"/>
                <a:cs typeface="Trebuchet MS"/>
                <a:sym typeface="Trebuchet MS"/>
              </a:rPr>
              <a:t>eget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efficitur</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a:solidFill>
                  <a:schemeClr val="lt1"/>
                </a:solidFill>
                <a:latin typeface="Radio Canada" pitchFamily="2" charset="0"/>
                <a:ea typeface="Trebuchet MS"/>
                <a:cs typeface="Trebuchet MS"/>
                <a:sym typeface="Trebuchet MS"/>
              </a:rPr>
              <a:t>Ut </a:t>
            </a:r>
            <a:r>
              <a:rPr lang="pt-BR" sz="1200" b="0" i="0" u="none" strike="noStrike" cap="none" dirty="0" err="1">
                <a:solidFill>
                  <a:schemeClr val="lt1"/>
                </a:solidFill>
                <a:latin typeface="Radio Canada" pitchFamily="2" charset="0"/>
                <a:ea typeface="Trebuchet MS"/>
                <a:cs typeface="Trebuchet MS"/>
                <a:sym typeface="Trebuchet MS"/>
              </a:rPr>
              <a:t>varius</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arcu</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fringilla</a:t>
            </a:r>
            <a:r>
              <a:rPr lang="pt-BR" sz="1200" b="0" i="0" u="none" strike="noStrike" cap="none" dirty="0" smtClean="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p:txBody>
      </p:sp>
      <p:cxnSp>
        <p:nvCxnSpPr>
          <p:cNvPr id="13" name="Conector reto 12"/>
          <p:cNvCxnSpPr/>
          <p:nvPr/>
        </p:nvCxnSpPr>
        <p:spPr>
          <a:xfrm flipH="1">
            <a:off x="970355" y="3159943"/>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66505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p:tgtEl>
                                          <p:spTgt spid="144"/>
                                        </p:tgtEl>
                                        <p:attrNameLst>
                                          <p:attrName>ppt_w</p:attrName>
                                        </p:attrNameLst>
                                      </p:cBhvr>
                                      <p:tavLst>
                                        <p:tav tm="0">
                                          <p:val>
                                            <p:strVal val="0"/>
                                          </p:val>
                                        </p:tav>
                                        <p:tav tm="100000">
                                          <p:val>
                                            <p:strVal val="#ppt_w"/>
                                          </p:val>
                                        </p:tav>
                                      </p:tavLst>
                                    </p:anim>
                                    <p:anim calcmode="lin" valueType="num">
                                      <p:cBhvr additive="base">
                                        <p:cTn id="8" dur="500"/>
                                        <p:tgtEl>
                                          <p:spTgt spid="144"/>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par>
                                <p:cTn id="17" presetID="10"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p:cNvSpPr txBox="1"/>
          <p:nvPr/>
        </p:nvSpPr>
        <p:spPr>
          <a:xfrm>
            <a:off x="624114" y="653143"/>
            <a:ext cx="10900229" cy="2354491"/>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uma página de apresentação com o título "02. Problema" em destaque no lado esquerdo. Abaixo do título, há a pergunta "Qual é a dor</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fundo da página é preto, com texto em branco e alguns destaques em vermelho. O texto está dividido em duas colunas de parágrafos de texto fictício em latim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que serve como espaço reservado para a descrição que será inserida posteriormente. As palavras "</a:t>
            </a:r>
            <a:r>
              <a:rPr lang="pt-BR" dirty="0" err="1">
                <a:latin typeface="Calibri" panose="020F0502020204030204" pitchFamily="34" charset="0"/>
                <a:cs typeface="Calibri" panose="020F0502020204030204" pitchFamily="34" charset="0"/>
              </a:rPr>
              <a:t>Proin</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suscipit</a:t>
            </a:r>
            <a:r>
              <a:rPr lang="pt-BR" dirty="0">
                <a:latin typeface="Calibri" panose="020F0502020204030204" pitchFamily="34" charset="0"/>
                <a:cs typeface="Calibri" panose="020F0502020204030204" pitchFamily="34" charset="0"/>
              </a:rPr>
              <a:t>," e "</a:t>
            </a:r>
            <a:r>
              <a:rPr lang="pt-BR" dirty="0" err="1">
                <a:latin typeface="Calibri" panose="020F0502020204030204" pitchFamily="34" charset="0"/>
                <a:cs typeface="Calibri" panose="020F0502020204030204" pitchFamily="34" charset="0"/>
              </a:rPr>
              <a:t>Nullam</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sit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amet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nisi</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interdum</a:t>
            </a:r>
            <a:r>
              <a:rPr lang="pt-BR" dirty="0">
                <a:latin typeface="Calibri" panose="020F0502020204030204" pitchFamily="34" charset="0"/>
                <a:cs typeface="Calibri" panose="020F0502020204030204" pitchFamily="34" charset="0"/>
              </a:rPr>
              <a:t>" estão em vermelho para destacar</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No </a:t>
            </a:r>
            <a:r>
              <a:rPr lang="pt-BR" dirty="0">
                <a:latin typeface="Calibri" panose="020F0502020204030204" pitchFamily="34" charset="0"/>
                <a:cs typeface="Calibri" panose="020F0502020204030204" pitchFamily="34" charset="0"/>
              </a:rPr>
              <a:t>canto inferior direito, está a marca "XPE" em verde e branco. A página tem um design simples e moderno, com uma ênfase no conteúdo textual, destacando o problema ou a "dor" que será abordada na apresentação.</a:t>
            </a:r>
            <a:endParaRPr lang="pt-BR" dirty="0"/>
          </a:p>
        </p:txBody>
      </p:sp>
    </p:spTree>
    <p:extLst>
      <p:ext uri="{BB962C8B-B14F-4D97-AF65-F5344CB8AC3E}">
        <p14:creationId xmlns:p14="http://schemas.microsoft.com/office/powerpoint/2010/main" val="3961624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Google Shape;188;p22"/>
          <p:cNvSpPr/>
          <p:nvPr/>
        </p:nvSpPr>
        <p:spPr>
          <a:xfrm>
            <a:off x="9074109" y="0"/>
            <a:ext cx="311789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53" name="Google Shape;153;p19"/>
          <p:cNvSpPr txBox="1"/>
          <p:nvPr/>
        </p:nvSpPr>
        <p:spPr>
          <a:xfrm>
            <a:off x="1083012" y="1603896"/>
            <a:ext cx="4208833" cy="1532687"/>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6378B9"/>
                </a:solidFill>
                <a:latin typeface="Radio Canada" pitchFamily="2" charset="0"/>
                <a:ea typeface="Trebuchet MS"/>
                <a:cs typeface="Trebuchet MS"/>
                <a:sym typeface="Trebuchet MS"/>
              </a:rPr>
              <a:t>03.</a:t>
            </a:r>
            <a:endParaRPr sz="1400" b="0" i="0" u="none" strike="noStrike" cap="none" dirty="0">
              <a:solidFill>
                <a:srgbClr val="6378B9"/>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000000"/>
                </a:solidFill>
                <a:latin typeface="Radio Canada" pitchFamily="2" charset="0"/>
                <a:ea typeface="Trebuchet MS"/>
                <a:cs typeface="Trebuchet MS"/>
                <a:sym typeface="Trebuchet MS"/>
              </a:rPr>
              <a:t>Solução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4" name="Google Shape;154;p19"/>
          <p:cNvSpPr txBox="1"/>
          <p:nvPr/>
        </p:nvSpPr>
        <p:spPr>
          <a:xfrm>
            <a:off x="1083012" y="3263911"/>
            <a:ext cx="4208834" cy="372369"/>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1400"/>
              <a:buFont typeface="Arial"/>
              <a:buNone/>
            </a:pPr>
            <a:r>
              <a:rPr lang="pt-BR" sz="1400" b="0" i="0" u="none" strike="noStrike" cap="none">
                <a:solidFill>
                  <a:srgbClr val="000000"/>
                </a:solidFill>
                <a:latin typeface="Radio Canada" pitchFamily="2" charset="0"/>
                <a:ea typeface="Trebuchet MS"/>
                <a:cs typeface="Trebuchet MS"/>
                <a:sym typeface="Trebuchet MS"/>
              </a:rPr>
              <a:t>O que eu proponho?</a:t>
            </a:r>
            <a:endParaRPr sz="1400" b="0" i="0" u="none" strike="noStrike" cap="none">
              <a:solidFill>
                <a:srgbClr val="000000"/>
              </a:solidFill>
              <a:latin typeface="Radio Canada" pitchFamily="2" charset="0"/>
              <a:ea typeface="Trebuchet MS"/>
              <a:cs typeface="Trebuchet MS"/>
              <a:sym typeface="Trebuchet MS"/>
            </a:endParaRPr>
          </a:p>
        </p:txBody>
      </p:sp>
      <p:sp>
        <p:nvSpPr>
          <p:cNvPr id="155" name="Google Shape;155;p19"/>
          <p:cNvSpPr txBox="1"/>
          <p:nvPr/>
        </p:nvSpPr>
        <p:spPr>
          <a:xfrm>
            <a:off x="1083012" y="3708113"/>
            <a:ext cx="4208834" cy="2012818"/>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Proin suscipit, nunc at commodo ultricies, mi felis porta</a:t>
            </a:r>
            <a:endParaRPr sz="14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orci, id cursus dui mi at massa. Nullam sit amet nisi</a:t>
            </a:r>
            <a:endParaRPr sz="12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interdum, bibendum est quis, imperdiet justo. Aliquam</a:t>
            </a:r>
            <a:endParaRPr sz="12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tempor laoreet est eget efficitur. Ut varius quis arcu quis</a:t>
            </a:r>
            <a:endParaRPr sz="14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fringilla. Suspendisse molestie, justo ut lobortis pretium,</a:t>
            </a:r>
            <a:endParaRPr sz="14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eros eros venenatis augue, nec cursus lectus nunc sit amet</a:t>
            </a:r>
            <a:endParaRPr sz="12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dui.</a:t>
            </a:r>
            <a:endParaRPr sz="1400" b="0" i="0" u="none" strike="noStrike" cap="none">
              <a:solidFill>
                <a:srgbClr val="000000"/>
              </a:solidFill>
              <a:latin typeface="Radio Canada" pitchFamily="2" charset="0"/>
              <a:ea typeface="Trebuchet MS"/>
              <a:cs typeface="Trebuchet MS"/>
              <a:sym typeface="Trebuchet MS"/>
            </a:endParaRPr>
          </a:p>
        </p:txBody>
      </p:sp>
      <p:pic>
        <p:nvPicPr>
          <p:cNvPr id="156" name="Google Shape;156;p19"/>
          <p:cNvPicPr preferRelativeResize="0">
            <a:picLocks noGrp="1"/>
          </p:cNvPicPr>
          <p:nvPr>
            <p:ph type="pic" idx="2"/>
          </p:nvPr>
        </p:nvPicPr>
        <p:blipFill rotWithShape="1">
          <a:blip r:embed="rId3">
            <a:alphaModFix/>
          </a:blip>
          <a:srcRect l="24996" r="24996"/>
          <a:stretch/>
        </p:blipFill>
        <p:spPr>
          <a:xfrm>
            <a:off x="6508886" y="573932"/>
            <a:ext cx="5075676" cy="5710136"/>
          </a:xfrm>
          <a:prstGeom prst="rect">
            <a:avLst/>
          </a:prstGeom>
          <a:solidFill>
            <a:schemeClr val="lt1"/>
          </a:solidFill>
          <a:ln>
            <a:noFill/>
          </a:ln>
        </p:spPr>
      </p:pic>
      <p:sp>
        <p:nvSpPr>
          <p:cNvPr id="157" name="Google Shape;157;p19"/>
          <p:cNvSpPr txBox="1"/>
          <p:nvPr/>
        </p:nvSpPr>
        <p:spPr>
          <a:xfrm>
            <a:off x="6942374" y="5394681"/>
            <a:ext cx="4208700" cy="6525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400"/>
              <a:buFont typeface="Arial"/>
              <a:buNone/>
            </a:pPr>
            <a:r>
              <a:rPr lang="pt-BR" sz="1800" b="0" i="0" u="none" strike="noStrike" cap="none" dirty="0">
                <a:solidFill>
                  <a:srgbClr val="FFFFFF"/>
                </a:solidFill>
                <a:latin typeface="Trebuchet MS"/>
                <a:ea typeface="Trebuchet MS"/>
                <a:cs typeface="Trebuchet MS"/>
                <a:sym typeface="Trebuchet MS"/>
              </a:rPr>
              <a:t>INSIRA AQUI UMA </a:t>
            </a:r>
            <a:endParaRPr sz="1800" b="0" i="0" u="none" strike="noStrike" cap="none" dirty="0">
              <a:solidFill>
                <a:srgbClr val="FFFFFF"/>
              </a:solidFill>
              <a:latin typeface="Trebuchet MS"/>
              <a:ea typeface="Trebuchet MS"/>
              <a:cs typeface="Trebuchet MS"/>
              <a:sym typeface="Trebuchet MS"/>
            </a:endParaRPr>
          </a:p>
          <a:p>
            <a:pPr marL="0" marR="0" lvl="0" indent="0" algn="ctr" rtl="0">
              <a:lnSpc>
                <a:spcPct val="130000"/>
              </a:lnSpc>
              <a:spcBef>
                <a:spcPts val="0"/>
              </a:spcBef>
              <a:spcAft>
                <a:spcPts val="0"/>
              </a:spcAft>
              <a:buClr>
                <a:srgbClr val="000000"/>
              </a:buClr>
              <a:buSzPts val="1400"/>
              <a:buFont typeface="Arial"/>
              <a:buNone/>
            </a:pPr>
            <a:r>
              <a:rPr lang="pt-BR" sz="1800" b="0" i="0" u="none" strike="noStrike" cap="none" dirty="0">
                <a:solidFill>
                  <a:srgbClr val="FFFFFF"/>
                </a:solidFill>
                <a:latin typeface="Trebuchet MS"/>
                <a:ea typeface="Trebuchet MS"/>
                <a:cs typeface="Trebuchet MS"/>
                <a:sym typeface="Trebuchet MS"/>
              </a:rPr>
              <a:t>IMAGEM DE SUA PREFERÊNCIA.</a:t>
            </a:r>
            <a:endParaRPr sz="1400" b="0" i="0" u="none" strike="noStrike" cap="none" dirty="0">
              <a:solidFill>
                <a:srgbClr val="FFFFFF"/>
              </a:solidFill>
              <a:latin typeface="Trebuchet MS"/>
              <a:ea typeface="Trebuchet MS"/>
              <a:cs typeface="Trebuchet MS"/>
              <a:sym typeface="Trebuchet MS"/>
            </a:endParaRPr>
          </a:p>
          <a:p>
            <a:pPr marL="0" marR="0" lvl="0" indent="0" algn="l" rtl="0">
              <a:lnSpc>
                <a:spcPct val="130000"/>
              </a:lnSpc>
              <a:spcBef>
                <a:spcPts val="0"/>
              </a:spcBef>
              <a:spcAft>
                <a:spcPts val="0"/>
              </a:spcAft>
              <a:buClr>
                <a:srgbClr val="000000"/>
              </a:buClr>
              <a:buSzPts val="1400"/>
              <a:buFont typeface="Arial"/>
              <a:buNone/>
            </a:pPr>
            <a:endParaRPr sz="1400" b="0" i="0" u="none" strike="noStrike" cap="none" dirty="0">
              <a:solidFill>
                <a:schemeClr val="dk1"/>
              </a:solidFill>
              <a:latin typeface="Trebuchet MS"/>
              <a:ea typeface="Trebuchet MS"/>
              <a:cs typeface="Trebuchet MS"/>
              <a:sym typeface="Trebuchet MS"/>
            </a:endParaRPr>
          </a:p>
        </p:txBody>
      </p:sp>
      <p:sp>
        <p:nvSpPr>
          <p:cNvPr id="15" name="Fluxograma: Terminação 14"/>
          <p:cNvSpPr/>
          <p:nvPr/>
        </p:nvSpPr>
        <p:spPr>
          <a:xfrm>
            <a:off x="970355"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luxograma: Terminação 15"/>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Terminação 16"/>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p:cNvCxnSpPr/>
          <p:nvPr/>
        </p:nvCxnSpPr>
        <p:spPr>
          <a:xfrm flipH="1">
            <a:off x="4764754" y="12647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fade">
                                      <p:cBhvr>
                                        <p:cTn id="11" dur="500"/>
                                        <p:tgtEl>
                                          <p:spTgt spid="1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624114" y="653143"/>
            <a:ext cx="10900229" cy="2642839"/>
          </a:xfrm>
          <a:prstGeom prst="rect">
            <a:avLst/>
          </a:prstGeom>
          <a:noFill/>
        </p:spPr>
        <p:txBody>
          <a:bodyPr wrap="square" rtlCol="0">
            <a:spAutoFit/>
          </a:bodyPr>
          <a:lstStyle/>
          <a:p>
            <a:pPr algn="just">
              <a:lnSpc>
                <a:spcPct val="150000"/>
              </a:lnSpc>
            </a:pPr>
            <a:r>
              <a:rPr lang="pt-BR" dirty="0">
                <a:latin typeface="Calibri" panose="020F0502020204030204" pitchFamily="34" charset="0"/>
                <a:cs typeface="Calibri" panose="020F0502020204030204" pitchFamily="34" charset="0"/>
              </a:rPr>
              <a:t>Descrição do slide anterior: A imagem é uma página de apresentação com o título "03. Solução" em destaque no lado esquerdo. Abaixo do título, há a pergunta "O que eu proponho</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O </a:t>
            </a:r>
            <a:r>
              <a:rPr lang="pt-BR" dirty="0">
                <a:latin typeface="Calibri" panose="020F0502020204030204" pitchFamily="34" charset="0"/>
                <a:cs typeface="Calibri" panose="020F0502020204030204" pitchFamily="34" charset="0"/>
              </a:rPr>
              <a:t>fundo da página é branco, com texto em preto. O texto é fictício (</a:t>
            </a:r>
            <a:r>
              <a:rPr lang="pt-BR" dirty="0" err="1">
                <a:latin typeface="Calibri" panose="020F0502020204030204" pitchFamily="34" charset="0"/>
                <a:cs typeface="Calibri" panose="020F0502020204030204" pitchFamily="34" charset="0"/>
              </a:rPr>
              <a:t>Lorem</a:t>
            </a:r>
            <a:r>
              <a:rPr lang="pt-BR" dirty="0">
                <a:latin typeface="Calibri" panose="020F0502020204030204" pitchFamily="34" charset="0"/>
                <a:cs typeface="Calibri" panose="020F0502020204030204" pitchFamily="34" charset="0"/>
              </a:rPr>
              <a:t> Ipsum) e serve como espaço reservado para a descrição que será inserida posteriormente. O parágrafo começa com "</a:t>
            </a:r>
            <a:r>
              <a:rPr lang="pt-BR" dirty="0" err="1">
                <a:latin typeface="Calibri" panose="020F0502020204030204" pitchFamily="34" charset="0"/>
                <a:cs typeface="Calibri" panose="020F0502020204030204" pitchFamily="34" charset="0"/>
              </a:rPr>
              <a:t>Proin</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suscipit</a:t>
            </a:r>
            <a:r>
              <a:rPr lang="pt-BR" dirty="0">
                <a:latin typeface="Calibri" panose="020F0502020204030204" pitchFamily="34" charset="0"/>
                <a:cs typeface="Calibri" panose="020F0502020204030204" pitchFamily="34" charset="0"/>
              </a:rPr>
              <a:t>, nunc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commodo</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ultricies</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felis</a:t>
            </a:r>
            <a:r>
              <a:rPr lang="pt-BR" dirty="0">
                <a:latin typeface="Calibri" panose="020F0502020204030204" pitchFamily="34" charset="0"/>
                <a:cs typeface="Calibri" panose="020F0502020204030204" pitchFamily="34" charset="0"/>
              </a:rPr>
              <a:t> porta </a:t>
            </a:r>
            <a:r>
              <a:rPr lang="pt-BR" dirty="0" err="1">
                <a:latin typeface="Calibri" panose="020F0502020204030204" pitchFamily="34" charset="0"/>
                <a:cs typeface="Calibri" panose="020F0502020204030204" pitchFamily="34" charset="0"/>
              </a:rPr>
              <a:t>orci</a:t>
            </a:r>
            <a:r>
              <a:rPr lang="pt-BR" dirty="0">
                <a:latin typeface="Calibri" panose="020F0502020204030204" pitchFamily="34" charset="0"/>
                <a:cs typeface="Calibri" panose="020F0502020204030204" pitchFamily="34" charset="0"/>
              </a:rPr>
              <a:t>, id </a:t>
            </a:r>
            <a:r>
              <a:rPr lang="pt-BR" dirty="0" err="1">
                <a:latin typeface="Calibri" panose="020F0502020204030204" pitchFamily="34" charset="0"/>
                <a:cs typeface="Calibri" panose="020F0502020204030204" pitchFamily="34" charset="0"/>
              </a:rPr>
              <a:t>cursus</a:t>
            </a:r>
            <a:r>
              <a:rPr lang="pt-BR" dirty="0">
                <a:latin typeface="Calibri" panose="020F0502020204030204" pitchFamily="34" charset="0"/>
                <a:cs typeface="Calibri" panose="020F0502020204030204" pitchFamily="34" charset="0"/>
              </a:rPr>
              <a:t> </a:t>
            </a:r>
            <a:r>
              <a:rPr lang="pt-BR" dirty="0" err="1">
                <a:latin typeface="Calibri" panose="020F0502020204030204" pitchFamily="34" charset="0"/>
                <a:cs typeface="Calibri" panose="020F0502020204030204" pitchFamily="34" charset="0"/>
              </a:rPr>
              <a:t>dui</a:t>
            </a:r>
            <a:r>
              <a:rPr lang="pt-BR" dirty="0">
                <a:latin typeface="Calibri" panose="020F0502020204030204" pitchFamily="34" charset="0"/>
                <a:cs typeface="Calibri" panose="020F0502020204030204" pitchFamily="34" charset="0"/>
              </a:rPr>
              <a:t> mi </a:t>
            </a:r>
            <a:r>
              <a:rPr lang="pt-BR" dirty="0" err="1">
                <a:latin typeface="Calibri" panose="020F0502020204030204" pitchFamily="34" charset="0"/>
                <a:cs typeface="Calibri" panose="020F0502020204030204" pitchFamily="34" charset="0"/>
              </a:rPr>
              <a:t>at</a:t>
            </a:r>
            <a:r>
              <a:rPr lang="pt-BR" dirty="0">
                <a:latin typeface="Calibri" panose="020F0502020204030204" pitchFamily="34" charset="0"/>
                <a:cs typeface="Calibri" panose="020F0502020204030204" pitchFamily="34" charset="0"/>
              </a:rPr>
              <a:t> massa</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No </a:t>
            </a:r>
            <a:r>
              <a:rPr lang="pt-BR" dirty="0">
                <a:latin typeface="Calibri" panose="020F0502020204030204" pitchFamily="34" charset="0"/>
                <a:cs typeface="Calibri" panose="020F0502020204030204" pitchFamily="34" charset="0"/>
              </a:rPr>
              <a:t>lado direito da página, há um espaço reservado para uma imagem com o texto "INSIRA AQUI UMA IMAGEM DE SUA PREFERÊNCIA." A imagem de exemplo mostra um globo terrestre estilizado com uma rede de conexões digitais</a:t>
            </a:r>
            <a:r>
              <a:rPr lang="pt-BR" dirty="0" smtClean="0">
                <a:latin typeface="Calibri" panose="020F0502020204030204" pitchFamily="34" charset="0"/>
                <a:cs typeface="Calibri" panose="020F0502020204030204" pitchFamily="34" charset="0"/>
              </a:rPr>
              <a:t>.</a:t>
            </a:r>
          </a:p>
          <a:p>
            <a:pPr algn="just">
              <a:lnSpc>
                <a:spcPct val="150000"/>
              </a:lnSpc>
            </a:pPr>
            <a:r>
              <a:rPr lang="pt-BR" dirty="0" smtClean="0">
                <a:latin typeface="Calibri" panose="020F0502020204030204" pitchFamily="34" charset="0"/>
                <a:cs typeface="Calibri" panose="020F0502020204030204" pitchFamily="34" charset="0"/>
              </a:rPr>
              <a:t>No </a:t>
            </a:r>
            <a:r>
              <a:rPr lang="pt-BR" dirty="0">
                <a:latin typeface="Calibri" panose="020F0502020204030204" pitchFamily="34" charset="0"/>
                <a:cs typeface="Calibri" panose="020F0502020204030204" pitchFamily="34" charset="0"/>
              </a:rPr>
              <a:t>canto inferior direito, está a marca "XPE" em verde e branco. A página tem um design simples e moderno, com uma ênfase no conteúdo textual e visual para apresentar a solução proposta.</a:t>
            </a:r>
            <a:endParaRPr lang="pt-BR" dirty="0"/>
          </a:p>
        </p:txBody>
      </p:sp>
    </p:spTree>
    <p:extLst>
      <p:ext uri="{BB962C8B-B14F-4D97-AF65-F5344CB8AC3E}">
        <p14:creationId xmlns:p14="http://schemas.microsoft.com/office/powerpoint/2010/main" val="3084095753"/>
      </p:ext>
    </p:extLst>
  </p:cSld>
  <p:clrMapOvr>
    <a:masterClrMapping/>
  </p:clrMapOvr>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1094</TotalTime>
  <Words>4907</Words>
  <Application>Microsoft Office PowerPoint</Application>
  <PresentationFormat>Widescreen</PresentationFormat>
  <Paragraphs>222</Paragraphs>
  <Slides>36</Slides>
  <Notes>19</Notes>
  <HiddenSlides>10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36</vt:i4>
      </vt:variant>
    </vt:vector>
  </HeadingPairs>
  <TitlesOfParts>
    <vt:vector size="42" baseType="lpstr">
      <vt:lpstr>Arial</vt:lpstr>
      <vt:lpstr>Calibri</vt:lpstr>
      <vt:lpstr>Radio Canada</vt:lpstr>
      <vt:lpstr>Tahoma</vt:lpstr>
      <vt:lpstr>Trebuchet MS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lucas.fonseca@igti.edu.br</dc:creator>
  <cp:lastModifiedBy>Docs</cp:lastModifiedBy>
  <cp:revision>54</cp:revision>
  <dcterms:created xsi:type="dcterms:W3CDTF">2019-09-06T18:34:24Z</dcterms:created>
  <dcterms:modified xsi:type="dcterms:W3CDTF">2024-06-16T22:11:08Z</dcterms:modified>
</cp:coreProperties>
</file>